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38404800"/>
  <p:notesSz cx="6858000" cy="9144000"/>
  <p:defaultTextStyle>
    <a:defPPr>
      <a:defRPr lang="en-US"/>
    </a:defPPr>
    <a:lvl1pPr algn="ctr" rtl="0" fontAlgn="base">
      <a:spcBef>
        <a:spcPct val="0"/>
      </a:spcBef>
      <a:spcAft>
        <a:spcPct val="0"/>
      </a:spcAft>
      <a:defRPr sz="99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99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99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99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9900" kern="1200">
        <a:solidFill>
          <a:schemeClr val="tx1"/>
        </a:solidFill>
        <a:latin typeface="Arial" panose="020B0604020202020204" pitchFamily="34" charset="0"/>
        <a:ea typeface="+mn-ea"/>
        <a:cs typeface="+mn-cs"/>
      </a:defRPr>
    </a:lvl5pPr>
    <a:lvl6pPr marL="2286000" algn="l" defTabSz="914400" rtl="0" eaLnBrk="1" latinLnBrk="0" hangingPunct="1">
      <a:defRPr sz="9900" kern="1200">
        <a:solidFill>
          <a:schemeClr val="tx1"/>
        </a:solidFill>
        <a:latin typeface="Arial" panose="020B0604020202020204" pitchFamily="34" charset="0"/>
        <a:ea typeface="+mn-ea"/>
        <a:cs typeface="+mn-cs"/>
      </a:defRPr>
    </a:lvl6pPr>
    <a:lvl7pPr marL="2743200" algn="l" defTabSz="914400" rtl="0" eaLnBrk="1" latinLnBrk="0" hangingPunct="1">
      <a:defRPr sz="9900" kern="1200">
        <a:solidFill>
          <a:schemeClr val="tx1"/>
        </a:solidFill>
        <a:latin typeface="Arial" panose="020B0604020202020204" pitchFamily="34" charset="0"/>
        <a:ea typeface="+mn-ea"/>
        <a:cs typeface="+mn-cs"/>
      </a:defRPr>
    </a:lvl7pPr>
    <a:lvl8pPr marL="3200400" algn="l" defTabSz="914400" rtl="0" eaLnBrk="1" latinLnBrk="0" hangingPunct="1">
      <a:defRPr sz="9900" kern="1200">
        <a:solidFill>
          <a:schemeClr val="tx1"/>
        </a:solidFill>
        <a:latin typeface="Arial" panose="020B0604020202020204" pitchFamily="34" charset="0"/>
        <a:ea typeface="+mn-ea"/>
        <a:cs typeface="+mn-cs"/>
      </a:defRPr>
    </a:lvl8pPr>
    <a:lvl9pPr marL="3657600" algn="l" defTabSz="914400" rtl="0" eaLnBrk="1" latinLnBrk="0" hangingPunct="1">
      <a:defRPr sz="99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afferty, Ann Patricia" initials="RAP" lastIdx="9" clrIdx="0">
    <p:extLst>
      <p:ext uri="{19B8F6BF-5375-455C-9EA6-DF929625EA0E}">
        <p15:presenceInfo xmlns:p15="http://schemas.microsoft.com/office/powerpoint/2012/main" userId="S-1-5-21-2072177302-1958620249-3085007271-36630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C82E"/>
    <a:srgbClr val="502D7F"/>
    <a:srgbClr val="333333"/>
    <a:srgbClr val="FFCC18"/>
    <a:srgbClr val="69028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139" autoAdjust="0"/>
  </p:normalViewPr>
  <p:slideViewPr>
    <p:cSldViewPr>
      <p:cViewPr varScale="1">
        <p:scale>
          <a:sx n="20" d="100"/>
          <a:sy n="20" d="100"/>
        </p:scale>
        <p:origin x="1068" y="84"/>
      </p:cViewPr>
      <p:guideLst>
        <p:guide orient="horz" pos="12096"/>
        <p:guide pos="13824"/>
      </p:guideLst>
    </p:cSldViewPr>
  </p:slideViewPr>
  <p:notesTextViewPr>
    <p:cViewPr>
      <p:scale>
        <a:sx n="100" d="100"/>
        <a:sy n="100" d="100"/>
      </p:scale>
      <p:origin x="0" y="0"/>
    </p:cViewPr>
  </p:notesTextViewPr>
  <p:gridSpacing cx="228600" cy="228600"/>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8-01-16T11:41:35.580" idx="1">
    <p:pos x="2122" y="6264"/>
    <p:text>You can include an Abstract section in your poster or not. It is your choice.</p:text>
    <p:extLst>
      <p:ext uri="{C676402C-5697-4E1C-873F-D02D1690AC5C}">
        <p15:threadingInfo xmlns:p15="http://schemas.microsoft.com/office/powerpoint/2012/main" timeZoneBias="300"/>
      </p:ext>
    </p:extLst>
  </p:cm>
  <p:cm authorId="1" dt="2018-01-16T12:06:36.867" idx="2">
    <p:pos x="888" y="5468"/>
    <p:text>Note that the headers of the different sections use a font size of 44. For the text of most of your poster, I would suggest starting with font sizes between 20-30. You want to be sure that the poster is clearly readable  from several feet away. For the References and Acknowledgements sections, you can use a smaller font.</p:text>
    <p:extLst>
      <p:ext uri="{C676402C-5697-4E1C-873F-D02D1690AC5C}">
        <p15:threadingInfo xmlns:p15="http://schemas.microsoft.com/office/powerpoint/2012/main" timeZoneBias="300"/>
      </p:ext>
    </p:extLst>
  </p:cm>
  <p:cm authorId="1" dt="2018-01-16T12:13:15.643" idx="3">
    <p:pos x="1738" y="11338"/>
    <p:text>In the Introduction section, include 1)  a brief summary of what has been reported in the peer-reviewed literature on your topic, 2) a justification of why your study is important, or what gap in the literature were you addressing, and 3) the purpose of your study or your research question.</p:text>
    <p:extLst>
      <p:ext uri="{C676402C-5697-4E1C-873F-D02D1690AC5C}">
        <p15:threadingInfo xmlns:p15="http://schemas.microsoft.com/office/powerpoint/2012/main" timeZoneBias="300"/>
      </p:ext>
    </p:extLst>
  </p:cm>
  <p:cm authorId="1" dt="2018-01-16T12:17:53.932" idx="4">
    <p:pos x="1354" y="19045"/>
    <p:text>In the Methods section, describe what you did. If appropriate to your project, include 1) target and study populations, 2) study design, 3) describe data collection tools and methods, 4) define main analysis variables and statistical analyses used, and 5) IRB approval.</p:text>
    <p:extLst>
      <p:ext uri="{C676402C-5697-4E1C-873F-D02D1690AC5C}">
        <p15:threadingInfo xmlns:p15="http://schemas.microsoft.com/office/powerpoint/2012/main" timeZoneBias="300"/>
      </p:ext>
    </p:extLst>
  </p:cm>
  <p:cm authorId="1" dt="2018-01-16T12:18:19.675" idx="5">
    <p:pos x="11557" y="7855"/>
    <p:text>In the Results section, present your most important results that address the purpose of your study or research question. Try to use a combination of tables, charts, and text to present your results.</p:text>
    <p:extLst>
      <p:ext uri="{C676402C-5697-4E1C-873F-D02D1690AC5C}">
        <p15:threadingInfo xmlns:p15="http://schemas.microsoft.com/office/powerpoint/2012/main" timeZoneBias="300"/>
      </p:ext>
    </p:extLst>
  </p:cm>
  <p:cm authorId="1" dt="2018-01-16T12:19:34.251" idx="6">
    <p:pos x="22913" y="7004"/>
    <p:text>In the Discussion section, include 1) a brief summary of the important results, 2)  compare your results with those in the literature, 3) describe the limitations of your study, and 4) your primary conclusions, your study's contribution to public health, and/or recommendations. Or you can put your conclusion in a separate Conclusion section.</p:text>
    <p:extLst>
      <p:ext uri="{C676402C-5697-4E1C-873F-D02D1690AC5C}">
        <p15:threadingInfo xmlns:p15="http://schemas.microsoft.com/office/powerpoint/2012/main" timeZoneBias="300"/>
      </p:ext>
    </p:extLst>
  </p:cm>
  <p:cm authorId="1" dt="2018-01-16T12:21:54.362" idx="7">
    <p:pos x="22419" y="13779"/>
    <p:text>Include only the references that you have cited in the poster.</p:text>
    <p:extLst>
      <p:ext uri="{C676402C-5697-4E1C-873F-D02D1690AC5C}">
        <p15:threadingInfo xmlns:p15="http://schemas.microsoft.com/office/powerpoint/2012/main" timeZoneBias="300"/>
      </p:ext>
    </p:extLst>
  </p:cm>
  <p:cm authorId="1" dt="2018-01-16T12:22:16.051" idx="8">
    <p:pos x="21404" y="18415"/>
    <p:text>Acknowledge people and organizations who have helped you with your pro paper project. For example, your Primary Professor, Content Advisor, persons who helped you access or collect the data, etc. Please try to say how each person helped.</p:text>
    <p:extLst mod="1">
      <p:ext uri="{C676402C-5697-4E1C-873F-D02D1690AC5C}">
        <p15:threadingInfo xmlns:p15="http://schemas.microsoft.com/office/powerpoint/2012/main" timeZoneBias="300"/>
      </p:ext>
    </p:extLst>
  </p:cm>
  <p:cm authorId="1" dt="2018-07-10T15:31:00.462" idx="9">
    <p:pos x="15667" y="1814"/>
    <p:text>There are two options for authorship, which should be discussed among the student,  primary professor, and content advisor.
Option 1. The student is the sole author. This is recommended if the student does not plan to present the poster again at a conference or professional meeting.
Option 2. The student is the first author, followed by all those who contributed to the project. This option is recommended if the student does plan to present the poster in other professional venues.</p:text>
    <p:extLst mod="1">
      <p:ext uri="{C676402C-5697-4E1C-873F-D02D1690AC5C}">
        <p15:threadingInfo xmlns:p15="http://schemas.microsoft.com/office/powerpoint/2012/main" timeZoneBias="24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2475" y="11930063"/>
            <a:ext cx="37306250" cy="8232775"/>
          </a:xfrm>
        </p:spPr>
        <p:txBody>
          <a:bodyPr/>
          <a:lstStyle/>
          <a:p>
            <a:r>
              <a:rPr lang="en-US"/>
              <a:t>Click to edit Master title style</a:t>
            </a:r>
          </a:p>
        </p:txBody>
      </p:sp>
      <p:sp>
        <p:nvSpPr>
          <p:cNvPr id="3" name="Subtitle 2"/>
          <p:cNvSpPr>
            <a:spLocks noGrp="1"/>
          </p:cNvSpPr>
          <p:nvPr>
            <p:ph type="subTitle" idx="1"/>
          </p:nvPr>
        </p:nvSpPr>
        <p:spPr>
          <a:xfrm>
            <a:off x="6583363" y="21763038"/>
            <a:ext cx="30724475" cy="981392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F42EAD77-AB25-4D35-990A-E1B604CCA29B}"/>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03FF5A11-9BDD-4065-A904-7C89CF8DB79C}"/>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982B004-6358-48E6-AFB1-9BE1143E619F}"/>
              </a:ext>
            </a:extLst>
          </p:cNvPr>
          <p:cNvSpPr>
            <a:spLocks noGrp="1" noChangeArrowheads="1"/>
          </p:cNvSpPr>
          <p:nvPr>
            <p:ph type="sldNum" sz="quarter" idx="12"/>
          </p:nvPr>
        </p:nvSpPr>
        <p:spPr>
          <a:ln/>
        </p:spPr>
        <p:txBody>
          <a:bodyPr/>
          <a:lstStyle>
            <a:lvl1pPr>
              <a:defRPr/>
            </a:lvl1pPr>
          </a:lstStyle>
          <a:p>
            <a:fld id="{339530FD-872D-455E-83CA-841BF9C71666}" type="slidenum">
              <a:rPr lang="en-US" altLang="en-US"/>
              <a:pPr/>
              <a:t>‹#›</a:t>
            </a:fld>
            <a:endParaRPr lang="en-US" altLang="en-US"/>
          </a:p>
        </p:txBody>
      </p:sp>
    </p:spTree>
    <p:extLst>
      <p:ext uri="{BB962C8B-B14F-4D97-AF65-F5344CB8AC3E}">
        <p14:creationId xmlns:p14="http://schemas.microsoft.com/office/powerpoint/2010/main" val="325778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67D81C07-05F5-43A7-88DF-12754E5A651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F903E942-7B7D-491A-A71C-50882CC33CF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D94526F-61F0-4C55-AD15-8696127A646E}"/>
              </a:ext>
            </a:extLst>
          </p:cNvPr>
          <p:cNvSpPr>
            <a:spLocks noGrp="1" noChangeArrowheads="1"/>
          </p:cNvSpPr>
          <p:nvPr>
            <p:ph type="sldNum" sz="quarter" idx="12"/>
          </p:nvPr>
        </p:nvSpPr>
        <p:spPr>
          <a:ln/>
        </p:spPr>
        <p:txBody>
          <a:bodyPr/>
          <a:lstStyle>
            <a:lvl1pPr>
              <a:defRPr/>
            </a:lvl1pPr>
          </a:lstStyle>
          <a:p>
            <a:fld id="{5DA7A56D-25A8-4ADD-AA4A-D2ED0BCB55A8}" type="slidenum">
              <a:rPr lang="en-US" altLang="en-US"/>
              <a:pPr/>
              <a:t>‹#›</a:t>
            </a:fld>
            <a:endParaRPr lang="en-US" altLang="en-US"/>
          </a:p>
        </p:txBody>
      </p:sp>
    </p:spTree>
    <p:extLst>
      <p:ext uri="{BB962C8B-B14F-4D97-AF65-F5344CB8AC3E}">
        <p14:creationId xmlns:p14="http://schemas.microsoft.com/office/powerpoint/2010/main" val="29087486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438" y="1536700"/>
            <a:ext cx="9874250" cy="3276917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5513" y="1536700"/>
            <a:ext cx="29473525" cy="32769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947CCAFE-9005-4CA2-B214-891937CDC633}"/>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345FB07-AE32-4EEE-9F6B-6BA95AF20B3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A0F7F12-BE7D-4B23-A482-AF3236EC88B2}"/>
              </a:ext>
            </a:extLst>
          </p:cNvPr>
          <p:cNvSpPr>
            <a:spLocks noGrp="1" noChangeArrowheads="1"/>
          </p:cNvSpPr>
          <p:nvPr>
            <p:ph type="sldNum" sz="quarter" idx="12"/>
          </p:nvPr>
        </p:nvSpPr>
        <p:spPr>
          <a:ln/>
        </p:spPr>
        <p:txBody>
          <a:bodyPr/>
          <a:lstStyle>
            <a:lvl1pPr>
              <a:defRPr/>
            </a:lvl1pPr>
          </a:lstStyle>
          <a:p>
            <a:fld id="{EAEFEFDA-BD40-42F9-BE56-290E647C4F5D}" type="slidenum">
              <a:rPr lang="en-US" altLang="en-US"/>
              <a:pPr/>
              <a:t>‹#›</a:t>
            </a:fld>
            <a:endParaRPr lang="en-US" altLang="en-US"/>
          </a:p>
        </p:txBody>
      </p:sp>
    </p:spTree>
    <p:extLst>
      <p:ext uri="{BB962C8B-B14F-4D97-AF65-F5344CB8AC3E}">
        <p14:creationId xmlns:p14="http://schemas.microsoft.com/office/powerpoint/2010/main" val="269179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E7709170-10D3-437C-9D5B-6C6E1B2F2C4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7DA9D21-069B-40EF-8BED-C460FB9D878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BC4D5CEB-76D1-4AB2-B20D-E8386A212E7A}"/>
              </a:ext>
            </a:extLst>
          </p:cNvPr>
          <p:cNvSpPr>
            <a:spLocks noGrp="1" noChangeArrowheads="1"/>
          </p:cNvSpPr>
          <p:nvPr>
            <p:ph type="sldNum" sz="quarter" idx="12"/>
          </p:nvPr>
        </p:nvSpPr>
        <p:spPr>
          <a:ln/>
        </p:spPr>
        <p:txBody>
          <a:bodyPr/>
          <a:lstStyle>
            <a:lvl1pPr>
              <a:defRPr/>
            </a:lvl1pPr>
          </a:lstStyle>
          <a:p>
            <a:fld id="{651CEDC4-090E-485E-9D64-9555430E7C56}" type="slidenum">
              <a:rPr lang="en-US" altLang="en-US"/>
              <a:pPr/>
              <a:t>‹#›</a:t>
            </a:fld>
            <a:endParaRPr lang="en-US" altLang="en-US"/>
          </a:p>
        </p:txBody>
      </p:sp>
    </p:spTree>
    <p:extLst>
      <p:ext uri="{BB962C8B-B14F-4D97-AF65-F5344CB8AC3E}">
        <p14:creationId xmlns:p14="http://schemas.microsoft.com/office/powerpoint/2010/main" val="2557884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0" y="24679275"/>
            <a:ext cx="37307838" cy="76263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467100" y="16278225"/>
            <a:ext cx="37307838" cy="84010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A746FF67-DA84-4C37-A26A-5831FE52DBD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C454707-C6CF-485B-944A-7A21D7AE30B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912BA2A-B2E6-4388-BF24-11A5BBF7A09C}"/>
              </a:ext>
            </a:extLst>
          </p:cNvPr>
          <p:cNvSpPr>
            <a:spLocks noGrp="1" noChangeArrowheads="1"/>
          </p:cNvSpPr>
          <p:nvPr>
            <p:ph type="sldNum" sz="quarter" idx="12"/>
          </p:nvPr>
        </p:nvSpPr>
        <p:spPr>
          <a:ln/>
        </p:spPr>
        <p:txBody>
          <a:bodyPr/>
          <a:lstStyle>
            <a:lvl1pPr>
              <a:defRPr/>
            </a:lvl1pPr>
          </a:lstStyle>
          <a:p>
            <a:fld id="{7E2FD0B3-848A-456E-A9F4-16CEB998B250}" type="slidenum">
              <a:rPr lang="en-US" altLang="en-US"/>
              <a:pPr/>
              <a:t>‹#›</a:t>
            </a:fld>
            <a:endParaRPr lang="en-US" altLang="en-US"/>
          </a:p>
        </p:txBody>
      </p:sp>
    </p:spTree>
    <p:extLst>
      <p:ext uri="{BB962C8B-B14F-4D97-AF65-F5344CB8AC3E}">
        <p14:creationId xmlns:p14="http://schemas.microsoft.com/office/powerpoint/2010/main" val="1747068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5513" y="8959850"/>
            <a:ext cx="19673887" cy="2534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021800" y="8959850"/>
            <a:ext cx="19673888" cy="2534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93B8E55A-DC26-4444-AD28-30E0A8C96D73}"/>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0ED70997-695F-4391-8AA6-674F9BBEC1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694D6A17-2997-466B-A799-A45086E064D1}"/>
              </a:ext>
            </a:extLst>
          </p:cNvPr>
          <p:cNvSpPr>
            <a:spLocks noGrp="1" noChangeArrowheads="1"/>
          </p:cNvSpPr>
          <p:nvPr>
            <p:ph type="sldNum" sz="quarter" idx="12"/>
          </p:nvPr>
        </p:nvSpPr>
        <p:spPr>
          <a:ln/>
        </p:spPr>
        <p:txBody>
          <a:bodyPr/>
          <a:lstStyle>
            <a:lvl1pPr>
              <a:defRPr/>
            </a:lvl1pPr>
          </a:lstStyle>
          <a:p>
            <a:fld id="{A435BDA8-79BC-4321-8C85-14C63C32E56F}" type="slidenum">
              <a:rPr lang="en-US" altLang="en-US"/>
              <a:pPr/>
              <a:t>‹#›</a:t>
            </a:fld>
            <a:endParaRPr lang="en-US" altLang="en-US"/>
          </a:p>
        </p:txBody>
      </p:sp>
    </p:spTree>
    <p:extLst>
      <p:ext uri="{BB962C8B-B14F-4D97-AF65-F5344CB8AC3E}">
        <p14:creationId xmlns:p14="http://schemas.microsoft.com/office/powerpoint/2010/main" val="255502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38288"/>
            <a:ext cx="3950335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3925" y="8596313"/>
            <a:ext cx="19392900"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193925" y="12179300"/>
            <a:ext cx="19392900"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438" y="8596313"/>
            <a:ext cx="19400837" cy="358298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22296438" y="12179300"/>
            <a:ext cx="19400837" cy="221265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51391B10-518E-432F-89FD-4EBC6C7345E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6F88ECF7-0BFB-4C25-B280-FD46759D843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74DC4469-306F-4226-A515-83AD892DD78D}"/>
              </a:ext>
            </a:extLst>
          </p:cNvPr>
          <p:cNvSpPr>
            <a:spLocks noGrp="1" noChangeArrowheads="1"/>
          </p:cNvSpPr>
          <p:nvPr>
            <p:ph type="sldNum" sz="quarter" idx="12"/>
          </p:nvPr>
        </p:nvSpPr>
        <p:spPr>
          <a:ln/>
        </p:spPr>
        <p:txBody>
          <a:bodyPr/>
          <a:lstStyle>
            <a:lvl1pPr>
              <a:defRPr/>
            </a:lvl1pPr>
          </a:lstStyle>
          <a:p>
            <a:fld id="{E9F2DA64-97A0-4389-8705-EF4D727AB1C2}" type="slidenum">
              <a:rPr lang="en-US" altLang="en-US"/>
              <a:pPr/>
              <a:t>‹#›</a:t>
            </a:fld>
            <a:endParaRPr lang="en-US" altLang="en-US"/>
          </a:p>
        </p:txBody>
      </p:sp>
    </p:spTree>
    <p:extLst>
      <p:ext uri="{BB962C8B-B14F-4D97-AF65-F5344CB8AC3E}">
        <p14:creationId xmlns:p14="http://schemas.microsoft.com/office/powerpoint/2010/main" val="3846526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3FC8ABCC-1A37-47D3-9D5D-F870EE24F5DE}"/>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DCE0ED5-55B3-4427-A94C-3DF33BDD83E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BB7A7DD2-1436-4470-B749-0B600BB59251}"/>
              </a:ext>
            </a:extLst>
          </p:cNvPr>
          <p:cNvSpPr>
            <a:spLocks noGrp="1" noChangeArrowheads="1"/>
          </p:cNvSpPr>
          <p:nvPr>
            <p:ph type="sldNum" sz="quarter" idx="12"/>
          </p:nvPr>
        </p:nvSpPr>
        <p:spPr>
          <a:ln/>
        </p:spPr>
        <p:txBody>
          <a:bodyPr/>
          <a:lstStyle>
            <a:lvl1pPr>
              <a:defRPr/>
            </a:lvl1pPr>
          </a:lstStyle>
          <a:p>
            <a:fld id="{AA393277-67AF-487C-A1BE-578A650F1E67}" type="slidenum">
              <a:rPr lang="en-US" altLang="en-US"/>
              <a:pPr/>
              <a:t>‹#›</a:t>
            </a:fld>
            <a:endParaRPr lang="en-US" altLang="en-US"/>
          </a:p>
        </p:txBody>
      </p:sp>
    </p:spTree>
    <p:extLst>
      <p:ext uri="{BB962C8B-B14F-4D97-AF65-F5344CB8AC3E}">
        <p14:creationId xmlns:p14="http://schemas.microsoft.com/office/powerpoint/2010/main" val="11688215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36C93A6C-811F-41A5-9D49-E4045FBE0555}"/>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DEEDF200-8A89-4AE8-99E2-253D5A367B8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BB829E9-4924-43F0-9DB5-BABDB1A71827}"/>
              </a:ext>
            </a:extLst>
          </p:cNvPr>
          <p:cNvSpPr>
            <a:spLocks noGrp="1" noChangeArrowheads="1"/>
          </p:cNvSpPr>
          <p:nvPr>
            <p:ph type="sldNum" sz="quarter" idx="12"/>
          </p:nvPr>
        </p:nvSpPr>
        <p:spPr>
          <a:ln/>
        </p:spPr>
        <p:txBody>
          <a:bodyPr/>
          <a:lstStyle>
            <a:lvl1pPr>
              <a:defRPr/>
            </a:lvl1pPr>
          </a:lstStyle>
          <a:p>
            <a:fld id="{4A3F6EF5-F4A3-46B2-A797-4C110CBBF4B2}" type="slidenum">
              <a:rPr lang="en-US" altLang="en-US"/>
              <a:pPr/>
              <a:t>‹#›</a:t>
            </a:fld>
            <a:endParaRPr lang="en-US" altLang="en-US"/>
          </a:p>
        </p:txBody>
      </p:sp>
    </p:spTree>
    <p:extLst>
      <p:ext uri="{BB962C8B-B14F-4D97-AF65-F5344CB8AC3E}">
        <p14:creationId xmlns:p14="http://schemas.microsoft.com/office/powerpoint/2010/main" val="6190765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3925" y="1528763"/>
            <a:ext cx="14439900" cy="6507162"/>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7160875" y="1528763"/>
            <a:ext cx="24536400" cy="327771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3925" y="8035925"/>
            <a:ext cx="14439900" cy="262699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6D2A2527-94FD-4347-A857-4C0A705912F1}"/>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632F888A-44B1-41CD-BA38-8094D224D4D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E0191FD-5049-479C-AB08-FD58CDFA799E}"/>
              </a:ext>
            </a:extLst>
          </p:cNvPr>
          <p:cNvSpPr>
            <a:spLocks noGrp="1" noChangeArrowheads="1"/>
          </p:cNvSpPr>
          <p:nvPr>
            <p:ph type="sldNum" sz="quarter" idx="12"/>
          </p:nvPr>
        </p:nvSpPr>
        <p:spPr>
          <a:ln/>
        </p:spPr>
        <p:txBody>
          <a:bodyPr/>
          <a:lstStyle>
            <a:lvl1pPr>
              <a:defRPr/>
            </a:lvl1pPr>
          </a:lstStyle>
          <a:p>
            <a:fld id="{235708A2-257D-4E07-89C5-CCACBDE11134}" type="slidenum">
              <a:rPr lang="en-US" altLang="en-US"/>
              <a:pPr/>
              <a:t>‹#›</a:t>
            </a:fld>
            <a:endParaRPr lang="en-US" altLang="en-US"/>
          </a:p>
        </p:txBody>
      </p:sp>
    </p:spTree>
    <p:extLst>
      <p:ext uri="{BB962C8B-B14F-4D97-AF65-F5344CB8AC3E}">
        <p14:creationId xmlns:p14="http://schemas.microsoft.com/office/powerpoint/2010/main" val="1932372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663" y="26882725"/>
            <a:ext cx="26335037" cy="317500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8602663" y="3432175"/>
            <a:ext cx="26335037" cy="2304256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8602663" y="30057725"/>
            <a:ext cx="26335037" cy="45069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1091B89A-0F70-4EEF-920B-FEEA07AB1B2F}"/>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DAAA73B2-26DC-4639-A595-6ECDDF4A84C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9EE6E20-B132-4DA2-A751-0ACC841568F0}"/>
              </a:ext>
            </a:extLst>
          </p:cNvPr>
          <p:cNvSpPr>
            <a:spLocks noGrp="1" noChangeArrowheads="1"/>
          </p:cNvSpPr>
          <p:nvPr>
            <p:ph type="sldNum" sz="quarter" idx="12"/>
          </p:nvPr>
        </p:nvSpPr>
        <p:spPr>
          <a:ln/>
        </p:spPr>
        <p:txBody>
          <a:bodyPr/>
          <a:lstStyle>
            <a:lvl1pPr>
              <a:defRPr/>
            </a:lvl1pPr>
          </a:lstStyle>
          <a:p>
            <a:fld id="{6554DB76-D87D-48F1-A290-9CCD93CCB4D5}" type="slidenum">
              <a:rPr lang="en-US" altLang="en-US"/>
              <a:pPr/>
              <a:t>‹#›</a:t>
            </a:fld>
            <a:endParaRPr lang="en-US" altLang="en-US"/>
          </a:p>
        </p:txBody>
      </p:sp>
    </p:spTree>
    <p:extLst>
      <p:ext uri="{BB962C8B-B14F-4D97-AF65-F5344CB8AC3E}">
        <p14:creationId xmlns:p14="http://schemas.microsoft.com/office/powerpoint/2010/main" val="1591065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D34B7B9-F38F-4B97-8DD0-29425179D488}"/>
              </a:ext>
            </a:extLst>
          </p:cNvPr>
          <p:cNvSpPr>
            <a:spLocks noGrp="1" noChangeArrowheads="1"/>
          </p:cNvSpPr>
          <p:nvPr>
            <p:ph type="title"/>
          </p:nvPr>
        </p:nvSpPr>
        <p:spPr bwMode="auto">
          <a:xfrm>
            <a:off x="2195513" y="1536700"/>
            <a:ext cx="39500175"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995D81A6-6D91-4B3A-BCF2-804B20ABFF3D}"/>
              </a:ext>
            </a:extLst>
          </p:cNvPr>
          <p:cNvSpPr>
            <a:spLocks noGrp="1" noChangeArrowheads="1"/>
          </p:cNvSpPr>
          <p:nvPr>
            <p:ph type="body" idx="1"/>
          </p:nvPr>
        </p:nvSpPr>
        <p:spPr bwMode="auto">
          <a:xfrm>
            <a:off x="2195513" y="8959850"/>
            <a:ext cx="39500175" cy="2534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503246" tIns="251623" rIns="503246" bIns="251623"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BF57FB89-4ABC-44D0-82CE-1B984E3F8F33}"/>
              </a:ext>
            </a:extLst>
          </p:cNvPr>
          <p:cNvSpPr>
            <a:spLocks noGrp="1" noChangeArrowheads="1"/>
          </p:cNvSpPr>
          <p:nvPr>
            <p:ph type="dt" sz="half" idx="2"/>
          </p:nvPr>
        </p:nvSpPr>
        <p:spPr bwMode="auto">
          <a:xfrm>
            <a:off x="2195513" y="34972625"/>
            <a:ext cx="10239375" cy="2667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l">
              <a:defRPr sz="7700">
                <a:latin typeface="Arial" charset="0"/>
              </a:defRPr>
            </a:lvl1pPr>
          </a:lstStyle>
          <a:p>
            <a:pPr>
              <a:defRPr/>
            </a:pPr>
            <a:endParaRPr lang="en-US"/>
          </a:p>
        </p:txBody>
      </p:sp>
      <p:sp>
        <p:nvSpPr>
          <p:cNvPr id="1029" name="Rectangle 5">
            <a:extLst>
              <a:ext uri="{FF2B5EF4-FFF2-40B4-BE49-F238E27FC236}">
                <a16:creationId xmlns:a16="http://schemas.microsoft.com/office/drawing/2014/main" id="{B7E06669-391A-40E6-987E-88B1B0D03DAA}"/>
              </a:ext>
            </a:extLst>
          </p:cNvPr>
          <p:cNvSpPr>
            <a:spLocks noGrp="1" noChangeArrowheads="1"/>
          </p:cNvSpPr>
          <p:nvPr>
            <p:ph type="ftr" sz="quarter" idx="3"/>
          </p:nvPr>
        </p:nvSpPr>
        <p:spPr bwMode="auto">
          <a:xfrm>
            <a:off x="14997113" y="34972625"/>
            <a:ext cx="13896975" cy="2667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defRPr sz="7700">
                <a:latin typeface="Arial" charset="0"/>
              </a:defRPr>
            </a:lvl1pPr>
          </a:lstStyle>
          <a:p>
            <a:pPr>
              <a:defRPr/>
            </a:pPr>
            <a:endParaRPr lang="en-US"/>
          </a:p>
        </p:txBody>
      </p:sp>
      <p:sp>
        <p:nvSpPr>
          <p:cNvPr id="1030" name="Rectangle 6">
            <a:extLst>
              <a:ext uri="{FF2B5EF4-FFF2-40B4-BE49-F238E27FC236}">
                <a16:creationId xmlns:a16="http://schemas.microsoft.com/office/drawing/2014/main" id="{AD8267AA-CBE0-4317-9A0F-5AECFD15B0E4}"/>
              </a:ext>
            </a:extLst>
          </p:cNvPr>
          <p:cNvSpPr>
            <a:spLocks noGrp="1" noChangeArrowheads="1"/>
          </p:cNvSpPr>
          <p:nvPr>
            <p:ph type="sldNum" sz="quarter" idx="4"/>
          </p:nvPr>
        </p:nvSpPr>
        <p:spPr bwMode="auto">
          <a:xfrm>
            <a:off x="31456313" y="34972625"/>
            <a:ext cx="10239375" cy="2667000"/>
          </a:xfrm>
          <a:prstGeom prst="rect">
            <a:avLst/>
          </a:prstGeom>
          <a:noFill/>
          <a:ln w="9525">
            <a:noFill/>
            <a:miter lim="800000"/>
            <a:headEnd/>
            <a:tailEnd/>
          </a:ln>
          <a:effectLst/>
        </p:spPr>
        <p:txBody>
          <a:bodyPr vert="horz" wrap="square" lIns="503246" tIns="251623" rIns="503246" bIns="251623" numCol="1" anchor="t" anchorCtr="0" compatLnSpc="1">
            <a:prstTxWarp prst="textNoShape">
              <a:avLst/>
            </a:prstTxWarp>
          </a:bodyPr>
          <a:lstStyle>
            <a:lvl1pPr algn="r">
              <a:defRPr sz="7700"/>
            </a:lvl1pPr>
          </a:lstStyle>
          <a:p>
            <a:fld id="{D943779F-D979-415C-90FA-D2E23A0163B7}"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32375" rtl="0" eaLnBrk="0" fontAlgn="base" hangingPunct="0">
        <a:spcBef>
          <a:spcPct val="0"/>
        </a:spcBef>
        <a:spcAft>
          <a:spcPct val="0"/>
        </a:spcAft>
        <a:defRPr sz="24200">
          <a:solidFill>
            <a:schemeClr val="tx2"/>
          </a:solidFill>
          <a:latin typeface="+mj-lt"/>
          <a:ea typeface="+mj-ea"/>
          <a:cs typeface="+mj-cs"/>
        </a:defRPr>
      </a:lvl1pPr>
      <a:lvl2pPr algn="ctr" defTabSz="5032375" rtl="0" eaLnBrk="0" fontAlgn="base" hangingPunct="0">
        <a:spcBef>
          <a:spcPct val="0"/>
        </a:spcBef>
        <a:spcAft>
          <a:spcPct val="0"/>
        </a:spcAft>
        <a:defRPr sz="24200">
          <a:solidFill>
            <a:schemeClr val="tx2"/>
          </a:solidFill>
          <a:latin typeface="Arial" charset="0"/>
        </a:defRPr>
      </a:lvl2pPr>
      <a:lvl3pPr algn="ctr" defTabSz="5032375" rtl="0" eaLnBrk="0" fontAlgn="base" hangingPunct="0">
        <a:spcBef>
          <a:spcPct val="0"/>
        </a:spcBef>
        <a:spcAft>
          <a:spcPct val="0"/>
        </a:spcAft>
        <a:defRPr sz="24200">
          <a:solidFill>
            <a:schemeClr val="tx2"/>
          </a:solidFill>
          <a:latin typeface="Arial" charset="0"/>
        </a:defRPr>
      </a:lvl3pPr>
      <a:lvl4pPr algn="ctr" defTabSz="5032375" rtl="0" eaLnBrk="0" fontAlgn="base" hangingPunct="0">
        <a:spcBef>
          <a:spcPct val="0"/>
        </a:spcBef>
        <a:spcAft>
          <a:spcPct val="0"/>
        </a:spcAft>
        <a:defRPr sz="24200">
          <a:solidFill>
            <a:schemeClr val="tx2"/>
          </a:solidFill>
          <a:latin typeface="Arial" charset="0"/>
        </a:defRPr>
      </a:lvl4pPr>
      <a:lvl5pPr algn="ctr" defTabSz="5032375" rtl="0" eaLnBrk="0" fontAlgn="base" hangingPunct="0">
        <a:spcBef>
          <a:spcPct val="0"/>
        </a:spcBef>
        <a:spcAft>
          <a:spcPct val="0"/>
        </a:spcAft>
        <a:defRPr sz="24200">
          <a:solidFill>
            <a:schemeClr val="tx2"/>
          </a:solidFill>
          <a:latin typeface="Arial" charset="0"/>
        </a:defRPr>
      </a:lvl5pPr>
      <a:lvl6pPr marL="457200" algn="ctr" defTabSz="5032375" rtl="0" fontAlgn="base">
        <a:spcBef>
          <a:spcPct val="0"/>
        </a:spcBef>
        <a:spcAft>
          <a:spcPct val="0"/>
        </a:spcAft>
        <a:defRPr sz="24200">
          <a:solidFill>
            <a:schemeClr val="tx2"/>
          </a:solidFill>
          <a:latin typeface="Arial" charset="0"/>
        </a:defRPr>
      </a:lvl6pPr>
      <a:lvl7pPr marL="914400" algn="ctr" defTabSz="5032375" rtl="0" fontAlgn="base">
        <a:spcBef>
          <a:spcPct val="0"/>
        </a:spcBef>
        <a:spcAft>
          <a:spcPct val="0"/>
        </a:spcAft>
        <a:defRPr sz="24200">
          <a:solidFill>
            <a:schemeClr val="tx2"/>
          </a:solidFill>
          <a:latin typeface="Arial" charset="0"/>
        </a:defRPr>
      </a:lvl7pPr>
      <a:lvl8pPr marL="1371600" algn="ctr" defTabSz="5032375" rtl="0" fontAlgn="base">
        <a:spcBef>
          <a:spcPct val="0"/>
        </a:spcBef>
        <a:spcAft>
          <a:spcPct val="0"/>
        </a:spcAft>
        <a:defRPr sz="24200">
          <a:solidFill>
            <a:schemeClr val="tx2"/>
          </a:solidFill>
          <a:latin typeface="Arial" charset="0"/>
        </a:defRPr>
      </a:lvl8pPr>
      <a:lvl9pPr marL="1828800" algn="ctr" defTabSz="5032375" rtl="0" fontAlgn="base">
        <a:spcBef>
          <a:spcPct val="0"/>
        </a:spcBef>
        <a:spcAft>
          <a:spcPct val="0"/>
        </a:spcAft>
        <a:defRPr sz="24200">
          <a:solidFill>
            <a:schemeClr val="tx2"/>
          </a:solidFill>
          <a:latin typeface="Arial" charset="0"/>
        </a:defRPr>
      </a:lvl9pPr>
    </p:titleStyle>
    <p:bodyStyle>
      <a:lvl1pPr marL="1887538" indent="-1887538" algn="l" defTabSz="5032375" rtl="0" eaLnBrk="0" fontAlgn="base" hangingPunct="0">
        <a:spcBef>
          <a:spcPct val="20000"/>
        </a:spcBef>
        <a:spcAft>
          <a:spcPct val="0"/>
        </a:spcAft>
        <a:buChar char="•"/>
        <a:defRPr sz="17700">
          <a:solidFill>
            <a:schemeClr val="tx1"/>
          </a:solidFill>
          <a:latin typeface="+mn-lt"/>
          <a:ea typeface="+mn-ea"/>
          <a:cs typeface="+mn-cs"/>
        </a:defRPr>
      </a:lvl1pPr>
      <a:lvl2pPr marL="4087813" indent="-1571625" algn="l" defTabSz="5032375" rtl="0" eaLnBrk="0" fontAlgn="base" hangingPunct="0">
        <a:spcBef>
          <a:spcPct val="20000"/>
        </a:spcBef>
        <a:spcAft>
          <a:spcPct val="0"/>
        </a:spcAft>
        <a:buChar char="–"/>
        <a:defRPr sz="15500">
          <a:solidFill>
            <a:schemeClr val="tx1"/>
          </a:solidFill>
          <a:latin typeface="+mn-lt"/>
        </a:defRPr>
      </a:lvl2pPr>
      <a:lvl3pPr marL="6291263" indent="-1258888" algn="l" defTabSz="5032375" rtl="0" eaLnBrk="0" fontAlgn="base" hangingPunct="0">
        <a:spcBef>
          <a:spcPct val="20000"/>
        </a:spcBef>
        <a:spcAft>
          <a:spcPct val="0"/>
        </a:spcAft>
        <a:buChar char="•"/>
        <a:defRPr sz="13300">
          <a:solidFill>
            <a:schemeClr val="tx1"/>
          </a:solidFill>
          <a:latin typeface="+mn-lt"/>
        </a:defRPr>
      </a:lvl3pPr>
      <a:lvl4pPr marL="8807450" indent="-1257300" algn="l" defTabSz="5032375" rtl="0" eaLnBrk="0" fontAlgn="base" hangingPunct="0">
        <a:spcBef>
          <a:spcPct val="20000"/>
        </a:spcBef>
        <a:spcAft>
          <a:spcPct val="0"/>
        </a:spcAft>
        <a:buChar char="–"/>
        <a:defRPr sz="11100">
          <a:solidFill>
            <a:schemeClr val="tx1"/>
          </a:solidFill>
          <a:latin typeface="+mn-lt"/>
        </a:defRPr>
      </a:lvl4pPr>
      <a:lvl5pPr marL="11322050" indent="-1255713" algn="l" defTabSz="5032375" rtl="0" eaLnBrk="0" fontAlgn="base" hangingPunct="0">
        <a:spcBef>
          <a:spcPct val="20000"/>
        </a:spcBef>
        <a:spcAft>
          <a:spcPct val="0"/>
        </a:spcAft>
        <a:buChar char="»"/>
        <a:defRPr sz="11100">
          <a:solidFill>
            <a:schemeClr val="tx1"/>
          </a:solidFill>
          <a:latin typeface="+mn-lt"/>
        </a:defRPr>
      </a:lvl5pPr>
      <a:lvl6pPr marL="11779250" indent="-1255713" algn="l" defTabSz="5032375" rtl="0" fontAlgn="base">
        <a:spcBef>
          <a:spcPct val="20000"/>
        </a:spcBef>
        <a:spcAft>
          <a:spcPct val="0"/>
        </a:spcAft>
        <a:buChar char="»"/>
        <a:defRPr sz="11100">
          <a:solidFill>
            <a:schemeClr val="tx1"/>
          </a:solidFill>
          <a:latin typeface="+mn-lt"/>
        </a:defRPr>
      </a:lvl6pPr>
      <a:lvl7pPr marL="12236450" indent="-1255713" algn="l" defTabSz="5032375" rtl="0" fontAlgn="base">
        <a:spcBef>
          <a:spcPct val="20000"/>
        </a:spcBef>
        <a:spcAft>
          <a:spcPct val="0"/>
        </a:spcAft>
        <a:buChar char="»"/>
        <a:defRPr sz="11100">
          <a:solidFill>
            <a:schemeClr val="tx1"/>
          </a:solidFill>
          <a:latin typeface="+mn-lt"/>
        </a:defRPr>
      </a:lvl7pPr>
      <a:lvl8pPr marL="12693650" indent="-1255713" algn="l" defTabSz="5032375" rtl="0" fontAlgn="base">
        <a:spcBef>
          <a:spcPct val="20000"/>
        </a:spcBef>
        <a:spcAft>
          <a:spcPct val="0"/>
        </a:spcAft>
        <a:buChar char="»"/>
        <a:defRPr sz="11100">
          <a:solidFill>
            <a:schemeClr val="tx1"/>
          </a:solidFill>
          <a:latin typeface="+mn-lt"/>
        </a:defRPr>
      </a:lvl8pPr>
      <a:lvl9pPr marL="13150850" indent="-1255713" algn="l" defTabSz="5032375" rtl="0" fontAlgn="base">
        <a:spcBef>
          <a:spcPct val="20000"/>
        </a:spcBef>
        <a:spcAft>
          <a:spcPct val="0"/>
        </a:spcAft>
        <a:buChar char="»"/>
        <a:defRPr sz="111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t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35">
            <a:extLst>
              <a:ext uri="{FF2B5EF4-FFF2-40B4-BE49-F238E27FC236}">
                <a16:creationId xmlns:a16="http://schemas.microsoft.com/office/drawing/2014/main" id="{DD6F7A0D-1302-449E-8C9C-E76D08BBEFD2}"/>
              </a:ext>
            </a:extLst>
          </p:cNvPr>
          <p:cNvSpPr>
            <a:spLocks noChangeArrowheads="1"/>
          </p:cNvSpPr>
          <p:nvPr/>
        </p:nvSpPr>
        <p:spPr bwMode="auto">
          <a:xfrm>
            <a:off x="12390438" y="6492875"/>
            <a:ext cx="18013362" cy="82232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051" name="Rectangle 36">
            <a:extLst>
              <a:ext uri="{FF2B5EF4-FFF2-40B4-BE49-F238E27FC236}">
                <a16:creationId xmlns:a16="http://schemas.microsoft.com/office/drawing/2014/main" id="{786DAF26-B5E9-4D83-BA14-D20EB1E553F5}"/>
              </a:ext>
            </a:extLst>
          </p:cNvPr>
          <p:cNvSpPr>
            <a:spLocks noChangeArrowheads="1"/>
          </p:cNvSpPr>
          <p:nvPr/>
        </p:nvSpPr>
        <p:spPr bwMode="auto">
          <a:xfrm>
            <a:off x="32232600" y="6492875"/>
            <a:ext cx="9829800" cy="82232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052" name="Rectangle 37">
            <a:extLst>
              <a:ext uri="{FF2B5EF4-FFF2-40B4-BE49-F238E27FC236}">
                <a16:creationId xmlns:a16="http://schemas.microsoft.com/office/drawing/2014/main" id="{BBD26C53-9E28-4DB8-800C-F967265EBF4B}"/>
              </a:ext>
            </a:extLst>
          </p:cNvPr>
          <p:cNvSpPr>
            <a:spLocks noChangeArrowheads="1"/>
          </p:cNvSpPr>
          <p:nvPr/>
        </p:nvSpPr>
        <p:spPr bwMode="auto">
          <a:xfrm>
            <a:off x="32232600" y="16551275"/>
            <a:ext cx="9829800" cy="82232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053" name="Rectangle 38">
            <a:extLst>
              <a:ext uri="{FF2B5EF4-FFF2-40B4-BE49-F238E27FC236}">
                <a16:creationId xmlns:a16="http://schemas.microsoft.com/office/drawing/2014/main" id="{CC8B0293-EC8A-498D-97FC-D65EFBF9C979}"/>
              </a:ext>
            </a:extLst>
          </p:cNvPr>
          <p:cNvSpPr>
            <a:spLocks noChangeArrowheads="1"/>
          </p:cNvSpPr>
          <p:nvPr/>
        </p:nvSpPr>
        <p:spPr bwMode="auto">
          <a:xfrm>
            <a:off x="32232600" y="26609675"/>
            <a:ext cx="9829800" cy="82232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054" name="Rectangle 41">
            <a:extLst>
              <a:ext uri="{FF2B5EF4-FFF2-40B4-BE49-F238E27FC236}">
                <a16:creationId xmlns:a16="http://schemas.microsoft.com/office/drawing/2014/main" id="{3EBB830B-9D0F-4B06-80BE-2D3004D7231A}"/>
              </a:ext>
            </a:extLst>
          </p:cNvPr>
          <p:cNvSpPr>
            <a:spLocks noChangeArrowheads="1"/>
          </p:cNvSpPr>
          <p:nvPr/>
        </p:nvSpPr>
        <p:spPr bwMode="auto">
          <a:xfrm>
            <a:off x="1143000" y="6492875"/>
            <a:ext cx="9372600" cy="82232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055" name="Rectangle 42">
            <a:extLst>
              <a:ext uri="{FF2B5EF4-FFF2-40B4-BE49-F238E27FC236}">
                <a16:creationId xmlns:a16="http://schemas.microsoft.com/office/drawing/2014/main" id="{3CD29F6B-4DEF-495E-A82E-DA3CC4E4C4F1}"/>
              </a:ext>
            </a:extLst>
          </p:cNvPr>
          <p:cNvSpPr>
            <a:spLocks noChangeArrowheads="1"/>
          </p:cNvSpPr>
          <p:nvPr/>
        </p:nvSpPr>
        <p:spPr bwMode="auto">
          <a:xfrm>
            <a:off x="914400" y="15087600"/>
            <a:ext cx="9601200" cy="10604500"/>
          </a:xfrm>
          <a:prstGeom prst="rect">
            <a:avLst/>
          </a:prstGeom>
          <a:noFill/>
          <a:ln w="9525">
            <a:solidFill>
              <a:srgbClr val="3F006A"/>
            </a:solidFill>
            <a:miter lim="800000"/>
            <a:headEnd/>
            <a:tailEnd/>
          </a:ln>
          <a:extLst>
            <a:ext uri="{909E8E84-426E-40DD-AFC4-6F175D3DCCD1}">
              <a14:hiddenFill xmlns:a14="http://schemas.microsoft.com/office/drawing/2010/main">
                <a:solidFill>
                  <a:srgbClr val="FFFFFF"/>
                </a:solidFill>
              </a14:hiddenFill>
            </a:ext>
          </a:extLst>
        </p:spPr>
        <p:txBody>
          <a:bodyPr lIns="404723" tIns="202364" rIns="404723" bIns="202364"/>
          <a:lstStyle>
            <a:lvl1pPr defTabSz="4044950" eaLnBrk="0" hangingPunct="0">
              <a:defRPr sz="9900">
                <a:solidFill>
                  <a:schemeClr val="tx1"/>
                </a:solidFill>
                <a:latin typeface="Arial" panose="020B0604020202020204" pitchFamily="34" charset="0"/>
              </a:defRPr>
            </a:lvl1pPr>
            <a:lvl2pPr marL="742950" indent="-285750" defTabSz="4044950" eaLnBrk="0" hangingPunct="0">
              <a:defRPr sz="9900">
                <a:solidFill>
                  <a:schemeClr val="tx1"/>
                </a:solidFill>
                <a:latin typeface="Arial" panose="020B0604020202020204" pitchFamily="34" charset="0"/>
              </a:defRPr>
            </a:lvl2pPr>
            <a:lvl3pPr marL="1143000" indent="-228600" defTabSz="4044950" eaLnBrk="0" hangingPunct="0">
              <a:defRPr sz="9900">
                <a:solidFill>
                  <a:schemeClr val="tx1"/>
                </a:solidFill>
                <a:latin typeface="Arial" panose="020B0604020202020204" pitchFamily="34" charset="0"/>
              </a:defRPr>
            </a:lvl3pPr>
            <a:lvl4pPr marL="1600200" indent="-228600" defTabSz="4044950" eaLnBrk="0" hangingPunct="0">
              <a:defRPr sz="9900">
                <a:solidFill>
                  <a:schemeClr val="tx1"/>
                </a:solidFill>
                <a:latin typeface="Arial" panose="020B0604020202020204" pitchFamily="34" charset="0"/>
              </a:defRPr>
            </a:lvl4pPr>
            <a:lvl5pPr marL="2057400" indent="-228600" defTabSz="4044950" eaLnBrk="0" hangingPunct="0">
              <a:defRPr sz="9900">
                <a:solidFill>
                  <a:schemeClr val="tx1"/>
                </a:solidFill>
                <a:latin typeface="Arial" panose="020B0604020202020204" pitchFamily="34" charset="0"/>
              </a:defRPr>
            </a:lvl5pPr>
            <a:lvl6pPr marL="2514600" indent="-228600" algn="ctr" defTabSz="4044950"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4044950"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4044950"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4044950" eaLnBrk="0" fontAlgn="base" hangingPunct="0">
              <a:spcBef>
                <a:spcPct val="0"/>
              </a:spcBef>
              <a:spcAft>
                <a:spcPct val="0"/>
              </a:spcAft>
              <a:defRPr sz="9900">
                <a:solidFill>
                  <a:schemeClr val="tx1"/>
                </a:solidFill>
                <a:latin typeface="Arial" panose="020B0604020202020204" pitchFamily="34" charset="0"/>
              </a:defRPr>
            </a:lvl9pPr>
          </a:lstStyle>
          <a:p>
            <a:pPr algn="l" eaLnBrk="1" hangingPunct="1">
              <a:spcBef>
                <a:spcPct val="60000"/>
              </a:spcBef>
              <a:buFontTx/>
              <a:buChar char="•"/>
            </a:pPr>
            <a:endParaRPr lang="en-US" altLang="en-US" sz="10300">
              <a:solidFill>
                <a:srgbClr val="69028E"/>
              </a:solidFill>
            </a:endParaRPr>
          </a:p>
        </p:txBody>
      </p:sp>
      <p:sp>
        <p:nvSpPr>
          <p:cNvPr id="2056" name="Rectangle 39">
            <a:extLst>
              <a:ext uri="{FF2B5EF4-FFF2-40B4-BE49-F238E27FC236}">
                <a16:creationId xmlns:a16="http://schemas.microsoft.com/office/drawing/2014/main" id="{507AD705-94C2-4B51-8440-C663076FA005}"/>
              </a:ext>
            </a:extLst>
          </p:cNvPr>
          <p:cNvSpPr>
            <a:spLocks noChangeArrowheads="1"/>
          </p:cNvSpPr>
          <p:nvPr/>
        </p:nvSpPr>
        <p:spPr bwMode="auto">
          <a:xfrm>
            <a:off x="1143000" y="13808075"/>
            <a:ext cx="9372600" cy="82232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091" name="Text Box 43">
            <a:extLst>
              <a:ext uri="{FF2B5EF4-FFF2-40B4-BE49-F238E27FC236}">
                <a16:creationId xmlns:a16="http://schemas.microsoft.com/office/drawing/2014/main" id="{D00B7B03-A3B3-4972-AAF6-5158B7A27774}"/>
              </a:ext>
            </a:extLst>
          </p:cNvPr>
          <p:cNvSpPr txBox="1">
            <a:spLocks noChangeArrowheads="1"/>
          </p:cNvSpPr>
          <p:nvPr/>
        </p:nvSpPr>
        <p:spPr bwMode="auto">
          <a:xfrm>
            <a:off x="914400" y="13716000"/>
            <a:ext cx="9372600" cy="822325"/>
          </a:xfrm>
          <a:prstGeom prst="rect">
            <a:avLst/>
          </a:prstGeom>
          <a:gradFill rotWithShape="0">
            <a:gsLst>
              <a:gs pos="0">
                <a:srgbClr val="502D7F"/>
              </a:gs>
              <a:gs pos="100000">
                <a:schemeClr val="tx2"/>
              </a:gs>
            </a:gsLst>
            <a:lin ang="0" scaled="1"/>
          </a:gradFill>
          <a:ln w="9525">
            <a:noFill/>
            <a:miter lim="800000"/>
            <a:headEnd/>
            <a:tailEnd/>
          </a:ln>
          <a:effectLst/>
        </p:spPr>
        <p:txBody>
          <a:bodyPr lIns="144375" tIns="72187" rIns="144375" bIns="72187">
            <a:spAutoFit/>
          </a:bodyPr>
          <a:lstStyle/>
          <a:p>
            <a:pPr algn="l" defTabSz="1443038" eaLnBrk="0" hangingPunct="0">
              <a:spcBef>
                <a:spcPct val="50000"/>
              </a:spcBef>
              <a:defRPr/>
            </a:pPr>
            <a:r>
              <a:rPr lang="en-US" sz="4400" b="1">
                <a:solidFill>
                  <a:schemeClr val="bg1"/>
                </a:solidFill>
                <a:effectLst>
                  <a:outerShdw blurRad="38100" dist="38100" dir="2700000" algn="tl">
                    <a:srgbClr val="000000"/>
                  </a:outerShdw>
                </a:effectLst>
                <a:latin typeface="Arial" charset="0"/>
              </a:rPr>
              <a:t>INTRODUCTION</a:t>
            </a:r>
            <a:endParaRPr lang="en-US" sz="3800">
              <a:effectLst>
                <a:outerShdw blurRad="38100" dist="38100" dir="2700000" algn="tl">
                  <a:srgbClr val="FFFFFF"/>
                </a:outerShdw>
              </a:effectLst>
              <a:latin typeface="Times New Roman" pitchFamily="18" charset="0"/>
            </a:endParaRPr>
          </a:p>
        </p:txBody>
      </p:sp>
      <p:sp>
        <p:nvSpPr>
          <p:cNvPr id="2092" name="Text Box 44">
            <a:extLst>
              <a:ext uri="{FF2B5EF4-FFF2-40B4-BE49-F238E27FC236}">
                <a16:creationId xmlns:a16="http://schemas.microsoft.com/office/drawing/2014/main" id="{DE3F1DCF-E188-47B0-AFA5-1C967B91B501}"/>
              </a:ext>
            </a:extLst>
          </p:cNvPr>
          <p:cNvSpPr txBox="1">
            <a:spLocks noChangeArrowheads="1"/>
          </p:cNvSpPr>
          <p:nvPr/>
        </p:nvSpPr>
        <p:spPr bwMode="auto">
          <a:xfrm>
            <a:off x="914400" y="6400800"/>
            <a:ext cx="9372600" cy="822325"/>
          </a:xfrm>
          <a:prstGeom prst="rect">
            <a:avLst/>
          </a:prstGeom>
          <a:gradFill rotWithShape="0">
            <a:gsLst>
              <a:gs pos="0">
                <a:srgbClr val="502D7F"/>
              </a:gs>
              <a:gs pos="100000">
                <a:schemeClr val="tx2"/>
              </a:gs>
            </a:gsLst>
            <a:lin ang="0" scaled="1"/>
          </a:gradFill>
          <a:ln w="9525">
            <a:noFill/>
            <a:miter lim="800000"/>
            <a:headEnd/>
            <a:tailEnd/>
          </a:ln>
          <a:effectLst/>
        </p:spPr>
        <p:txBody>
          <a:bodyPr lIns="144375" tIns="72187" rIns="144375" bIns="72187">
            <a:spAutoFit/>
          </a:bodyPr>
          <a:lstStyle/>
          <a:p>
            <a:pPr algn="l" defTabSz="1443038" eaLnBrk="0" hangingPunct="0">
              <a:spcBef>
                <a:spcPct val="50000"/>
              </a:spcBef>
              <a:defRPr/>
            </a:pPr>
            <a:r>
              <a:rPr lang="en-US" sz="4400" b="1" dirty="0">
                <a:solidFill>
                  <a:schemeClr val="bg1"/>
                </a:solidFill>
                <a:effectLst>
                  <a:outerShdw blurRad="38100" dist="38100" dir="2700000" algn="tl">
                    <a:srgbClr val="000000"/>
                  </a:outerShdw>
                </a:effectLst>
                <a:latin typeface="Arial" charset="0"/>
              </a:rPr>
              <a:t>ABSTRACT</a:t>
            </a:r>
            <a:endParaRPr lang="en-US" sz="3800" dirty="0">
              <a:effectLst>
                <a:outerShdw blurRad="38100" dist="38100" dir="2700000" algn="tl">
                  <a:srgbClr val="FFFFFF"/>
                </a:outerShdw>
              </a:effectLst>
              <a:latin typeface="Times New Roman" pitchFamily="18" charset="0"/>
            </a:endParaRPr>
          </a:p>
        </p:txBody>
      </p:sp>
      <p:sp>
        <p:nvSpPr>
          <p:cNvPr id="2093" name="Text Box 45">
            <a:extLst>
              <a:ext uri="{FF2B5EF4-FFF2-40B4-BE49-F238E27FC236}">
                <a16:creationId xmlns:a16="http://schemas.microsoft.com/office/drawing/2014/main" id="{B47FA584-DB34-4D90-A9A3-FD596AD08BB8}"/>
              </a:ext>
            </a:extLst>
          </p:cNvPr>
          <p:cNvSpPr txBox="1">
            <a:spLocks noChangeArrowheads="1"/>
          </p:cNvSpPr>
          <p:nvPr/>
        </p:nvSpPr>
        <p:spPr bwMode="auto">
          <a:xfrm>
            <a:off x="12115800" y="6400800"/>
            <a:ext cx="18056225" cy="822325"/>
          </a:xfrm>
          <a:prstGeom prst="rect">
            <a:avLst/>
          </a:prstGeom>
          <a:gradFill rotWithShape="0">
            <a:gsLst>
              <a:gs pos="0">
                <a:srgbClr val="502D7F"/>
              </a:gs>
              <a:gs pos="100000">
                <a:schemeClr val="tx2"/>
              </a:gs>
            </a:gsLst>
            <a:lin ang="0" scaled="1"/>
          </a:gradFill>
          <a:ln w="9525">
            <a:noFill/>
            <a:miter lim="800000"/>
            <a:headEnd/>
            <a:tailEnd/>
          </a:ln>
          <a:effectLst/>
        </p:spPr>
        <p:txBody>
          <a:bodyPr lIns="144375" tIns="72187" rIns="144375" bIns="72187">
            <a:spAutoFit/>
          </a:bodyPr>
          <a:lstStyle/>
          <a:p>
            <a:pPr algn="l" defTabSz="1443038" eaLnBrk="0" hangingPunct="0">
              <a:spcBef>
                <a:spcPct val="50000"/>
              </a:spcBef>
              <a:defRPr/>
            </a:pPr>
            <a:r>
              <a:rPr lang="en-US" sz="4400" b="1" dirty="0">
                <a:solidFill>
                  <a:schemeClr val="bg1"/>
                </a:solidFill>
                <a:effectLst>
                  <a:outerShdw blurRad="38100" dist="38100" dir="2700000" algn="tl">
                    <a:srgbClr val="000000"/>
                  </a:outerShdw>
                </a:effectLst>
                <a:latin typeface="Arial" charset="0"/>
              </a:rPr>
              <a:t>RESULTS</a:t>
            </a:r>
            <a:endParaRPr lang="en-US" sz="3800" dirty="0">
              <a:effectLst>
                <a:outerShdw blurRad="38100" dist="38100" dir="2700000" algn="tl">
                  <a:srgbClr val="FFFFFF"/>
                </a:outerShdw>
              </a:effectLst>
              <a:latin typeface="Times New Roman" pitchFamily="18" charset="0"/>
            </a:endParaRPr>
          </a:p>
        </p:txBody>
      </p:sp>
      <p:sp>
        <p:nvSpPr>
          <p:cNvPr id="2094" name="Text Box 46">
            <a:extLst>
              <a:ext uri="{FF2B5EF4-FFF2-40B4-BE49-F238E27FC236}">
                <a16:creationId xmlns:a16="http://schemas.microsoft.com/office/drawing/2014/main" id="{15E5F9BC-9997-4823-A5C2-4D27890F616B}"/>
              </a:ext>
            </a:extLst>
          </p:cNvPr>
          <p:cNvSpPr txBox="1">
            <a:spLocks noChangeArrowheads="1"/>
          </p:cNvSpPr>
          <p:nvPr/>
        </p:nvSpPr>
        <p:spPr bwMode="auto">
          <a:xfrm>
            <a:off x="32004000" y="6400800"/>
            <a:ext cx="9829800" cy="822325"/>
          </a:xfrm>
          <a:prstGeom prst="rect">
            <a:avLst/>
          </a:prstGeom>
          <a:gradFill rotWithShape="0">
            <a:gsLst>
              <a:gs pos="0">
                <a:srgbClr val="502D7F"/>
              </a:gs>
              <a:gs pos="100000">
                <a:schemeClr val="tx2"/>
              </a:gs>
            </a:gsLst>
            <a:lin ang="0" scaled="1"/>
          </a:gradFill>
          <a:ln w="9525">
            <a:noFill/>
            <a:miter lim="800000"/>
            <a:headEnd/>
            <a:tailEnd/>
          </a:ln>
          <a:effectLst/>
        </p:spPr>
        <p:txBody>
          <a:bodyPr lIns="144375" tIns="72187" rIns="144375" bIns="72187">
            <a:spAutoFit/>
          </a:bodyPr>
          <a:lstStyle/>
          <a:p>
            <a:pPr algn="l" defTabSz="1443038" eaLnBrk="0" hangingPunct="0">
              <a:spcBef>
                <a:spcPct val="50000"/>
              </a:spcBef>
              <a:defRPr/>
            </a:pPr>
            <a:r>
              <a:rPr lang="en-US" sz="4400" b="1" dirty="0">
                <a:solidFill>
                  <a:schemeClr val="bg1"/>
                </a:solidFill>
                <a:effectLst>
                  <a:outerShdw blurRad="38100" dist="38100" dir="2700000" algn="tl">
                    <a:srgbClr val="000000"/>
                  </a:outerShdw>
                </a:effectLst>
                <a:latin typeface="Arial" charset="0"/>
              </a:rPr>
              <a:t>DISCUSSION</a:t>
            </a:r>
            <a:endParaRPr lang="en-US" sz="3800" dirty="0">
              <a:latin typeface="Times New Roman" pitchFamily="18" charset="0"/>
            </a:endParaRPr>
          </a:p>
        </p:txBody>
      </p:sp>
      <p:sp>
        <p:nvSpPr>
          <p:cNvPr id="2061" name="Rectangle 49">
            <a:extLst>
              <a:ext uri="{FF2B5EF4-FFF2-40B4-BE49-F238E27FC236}">
                <a16:creationId xmlns:a16="http://schemas.microsoft.com/office/drawing/2014/main" id="{2E1F51E3-E582-4573-8564-BE8596E482E9}"/>
              </a:ext>
            </a:extLst>
          </p:cNvPr>
          <p:cNvSpPr>
            <a:spLocks noChangeArrowheads="1"/>
          </p:cNvSpPr>
          <p:nvPr/>
        </p:nvSpPr>
        <p:spPr bwMode="auto">
          <a:xfrm>
            <a:off x="12115800" y="8001000"/>
            <a:ext cx="18288000" cy="18516600"/>
          </a:xfrm>
          <a:prstGeom prst="rect">
            <a:avLst/>
          </a:prstGeom>
          <a:noFill/>
          <a:ln w="9525">
            <a:solidFill>
              <a:srgbClr val="3F006A"/>
            </a:solidFill>
            <a:miter lim="800000"/>
            <a:headEnd/>
            <a:tailEnd/>
          </a:ln>
          <a:extLst>
            <a:ext uri="{909E8E84-426E-40DD-AFC4-6F175D3DCCD1}">
              <a14:hiddenFill xmlns:a14="http://schemas.microsoft.com/office/drawing/2010/main">
                <a:solidFill>
                  <a:srgbClr val="FFFFFF"/>
                </a:solidFill>
              </a14:hiddenFill>
            </a:ext>
          </a:extLst>
        </p:spPr>
        <p:txBody>
          <a:bodyPr lIns="404723" tIns="202364" rIns="404723" bIns="202364"/>
          <a:lstStyle>
            <a:lvl1pPr defTabSz="4044950" eaLnBrk="0" hangingPunct="0">
              <a:tabLst>
                <a:tab pos="728663" algn="l"/>
              </a:tabLst>
              <a:defRPr sz="9900">
                <a:solidFill>
                  <a:schemeClr val="tx1"/>
                </a:solidFill>
                <a:latin typeface="Arial" panose="020B0604020202020204" pitchFamily="34" charset="0"/>
              </a:defRPr>
            </a:lvl1pPr>
            <a:lvl2pPr marL="742950" indent="-285750" defTabSz="4044950" eaLnBrk="0" hangingPunct="0">
              <a:tabLst>
                <a:tab pos="728663" algn="l"/>
              </a:tabLst>
              <a:defRPr sz="9900">
                <a:solidFill>
                  <a:schemeClr val="tx1"/>
                </a:solidFill>
                <a:latin typeface="Arial" panose="020B0604020202020204" pitchFamily="34" charset="0"/>
              </a:defRPr>
            </a:lvl2pPr>
            <a:lvl3pPr marL="1143000" indent="-228600" defTabSz="4044950" eaLnBrk="0" hangingPunct="0">
              <a:tabLst>
                <a:tab pos="728663" algn="l"/>
              </a:tabLst>
              <a:defRPr sz="9900">
                <a:solidFill>
                  <a:schemeClr val="tx1"/>
                </a:solidFill>
                <a:latin typeface="Arial" panose="020B0604020202020204" pitchFamily="34" charset="0"/>
              </a:defRPr>
            </a:lvl3pPr>
            <a:lvl4pPr marL="1600200" indent="-228600" defTabSz="4044950" eaLnBrk="0" hangingPunct="0">
              <a:tabLst>
                <a:tab pos="728663" algn="l"/>
              </a:tabLst>
              <a:defRPr sz="9900">
                <a:solidFill>
                  <a:schemeClr val="tx1"/>
                </a:solidFill>
                <a:latin typeface="Arial" panose="020B0604020202020204" pitchFamily="34" charset="0"/>
              </a:defRPr>
            </a:lvl4pPr>
            <a:lvl5pPr marL="2057400" indent="-228600" defTabSz="4044950" eaLnBrk="0" hangingPunct="0">
              <a:tabLst>
                <a:tab pos="728663" algn="l"/>
              </a:tabLst>
              <a:defRPr sz="9900">
                <a:solidFill>
                  <a:schemeClr val="tx1"/>
                </a:solidFill>
                <a:latin typeface="Arial" panose="020B0604020202020204" pitchFamily="34" charset="0"/>
              </a:defRPr>
            </a:lvl5pPr>
            <a:lvl6pPr marL="2514600" indent="-228600" algn="ctr" defTabSz="4044950" eaLnBrk="0" fontAlgn="base" hangingPunct="0">
              <a:spcBef>
                <a:spcPct val="0"/>
              </a:spcBef>
              <a:spcAft>
                <a:spcPct val="0"/>
              </a:spcAft>
              <a:tabLst>
                <a:tab pos="728663" algn="l"/>
              </a:tabLst>
              <a:defRPr sz="9900">
                <a:solidFill>
                  <a:schemeClr val="tx1"/>
                </a:solidFill>
                <a:latin typeface="Arial" panose="020B0604020202020204" pitchFamily="34" charset="0"/>
              </a:defRPr>
            </a:lvl6pPr>
            <a:lvl7pPr marL="2971800" indent="-228600" algn="ctr" defTabSz="4044950" eaLnBrk="0" fontAlgn="base" hangingPunct="0">
              <a:spcBef>
                <a:spcPct val="0"/>
              </a:spcBef>
              <a:spcAft>
                <a:spcPct val="0"/>
              </a:spcAft>
              <a:tabLst>
                <a:tab pos="728663" algn="l"/>
              </a:tabLst>
              <a:defRPr sz="9900">
                <a:solidFill>
                  <a:schemeClr val="tx1"/>
                </a:solidFill>
                <a:latin typeface="Arial" panose="020B0604020202020204" pitchFamily="34" charset="0"/>
              </a:defRPr>
            </a:lvl7pPr>
            <a:lvl8pPr marL="3429000" indent="-228600" algn="ctr" defTabSz="4044950" eaLnBrk="0" fontAlgn="base" hangingPunct="0">
              <a:spcBef>
                <a:spcPct val="0"/>
              </a:spcBef>
              <a:spcAft>
                <a:spcPct val="0"/>
              </a:spcAft>
              <a:tabLst>
                <a:tab pos="728663" algn="l"/>
              </a:tabLst>
              <a:defRPr sz="9900">
                <a:solidFill>
                  <a:schemeClr val="tx1"/>
                </a:solidFill>
                <a:latin typeface="Arial" panose="020B0604020202020204" pitchFamily="34" charset="0"/>
              </a:defRPr>
            </a:lvl8pPr>
            <a:lvl9pPr marL="3886200" indent="-228600" algn="ctr" defTabSz="4044950" eaLnBrk="0" fontAlgn="base" hangingPunct="0">
              <a:spcBef>
                <a:spcPct val="0"/>
              </a:spcBef>
              <a:spcAft>
                <a:spcPct val="0"/>
              </a:spcAft>
              <a:tabLst>
                <a:tab pos="728663" algn="l"/>
              </a:tabLst>
              <a:defRPr sz="9900">
                <a:solidFill>
                  <a:schemeClr val="tx1"/>
                </a:solidFill>
                <a:latin typeface="Arial" panose="020B0604020202020204" pitchFamily="34" charset="0"/>
              </a:defRPr>
            </a:lvl9pPr>
          </a:lstStyle>
          <a:p>
            <a:pPr algn="l" eaLnBrk="1" hangingPunct="1">
              <a:spcBef>
                <a:spcPct val="60000"/>
              </a:spcBef>
              <a:buFontTx/>
              <a:buChar char="•"/>
            </a:pPr>
            <a:endParaRPr lang="en-US" altLang="en-US" sz="10300">
              <a:solidFill>
                <a:srgbClr val="69028E"/>
              </a:solidFill>
            </a:endParaRPr>
          </a:p>
        </p:txBody>
      </p:sp>
      <p:sp>
        <p:nvSpPr>
          <p:cNvPr id="2062" name="Rectangle 50">
            <a:extLst>
              <a:ext uri="{FF2B5EF4-FFF2-40B4-BE49-F238E27FC236}">
                <a16:creationId xmlns:a16="http://schemas.microsoft.com/office/drawing/2014/main" id="{7A3839F6-F0DF-4421-B7CF-63E3235149D9}"/>
              </a:ext>
            </a:extLst>
          </p:cNvPr>
          <p:cNvSpPr>
            <a:spLocks noChangeArrowheads="1"/>
          </p:cNvSpPr>
          <p:nvPr/>
        </p:nvSpPr>
        <p:spPr bwMode="auto">
          <a:xfrm>
            <a:off x="32004000" y="8001000"/>
            <a:ext cx="10058400" cy="7543800"/>
          </a:xfrm>
          <a:prstGeom prst="rect">
            <a:avLst/>
          </a:prstGeom>
          <a:noFill/>
          <a:ln w="9525">
            <a:solidFill>
              <a:srgbClr val="3F006A"/>
            </a:solidFill>
            <a:miter lim="800000"/>
            <a:headEnd/>
            <a:tailEnd/>
          </a:ln>
          <a:extLst>
            <a:ext uri="{909E8E84-426E-40DD-AFC4-6F175D3DCCD1}">
              <a14:hiddenFill xmlns:a14="http://schemas.microsoft.com/office/drawing/2010/main">
                <a:solidFill>
                  <a:srgbClr val="FFFFFF"/>
                </a:solidFill>
              </a14:hiddenFill>
            </a:ext>
          </a:extLst>
        </p:spPr>
        <p:txBody>
          <a:bodyPr lIns="404723" tIns="202364" rIns="404723" bIns="202364"/>
          <a:lstStyle>
            <a:lvl1pPr defTabSz="4044950" eaLnBrk="0" hangingPunct="0">
              <a:tabLst>
                <a:tab pos="922338" algn="l"/>
              </a:tabLst>
              <a:defRPr sz="9900">
                <a:solidFill>
                  <a:schemeClr val="tx1"/>
                </a:solidFill>
                <a:latin typeface="Arial" panose="020B0604020202020204" pitchFamily="34" charset="0"/>
              </a:defRPr>
            </a:lvl1pPr>
            <a:lvl2pPr marL="742950" indent="-285750" defTabSz="4044950" eaLnBrk="0" hangingPunct="0">
              <a:tabLst>
                <a:tab pos="922338" algn="l"/>
              </a:tabLst>
              <a:defRPr sz="9900">
                <a:solidFill>
                  <a:schemeClr val="tx1"/>
                </a:solidFill>
                <a:latin typeface="Arial" panose="020B0604020202020204" pitchFamily="34" charset="0"/>
              </a:defRPr>
            </a:lvl2pPr>
            <a:lvl3pPr marL="1143000" indent="-228600" defTabSz="4044950" eaLnBrk="0" hangingPunct="0">
              <a:tabLst>
                <a:tab pos="922338" algn="l"/>
              </a:tabLst>
              <a:defRPr sz="9900">
                <a:solidFill>
                  <a:schemeClr val="tx1"/>
                </a:solidFill>
                <a:latin typeface="Arial" panose="020B0604020202020204" pitchFamily="34" charset="0"/>
              </a:defRPr>
            </a:lvl3pPr>
            <a:lvl4pPr marL="1600200" indent="-228600" defTabSz="4044950" eaLnBrk="0" hangingPunct="0">
              <a:tabLst>
                <a:tab pos="922338" algn="l"/>
              </a:tabLst>
              <a:defRPr sz="9900">
                <a:solidFill>
                  <a:schemeClr val="tx1"/>
                </a:solidFill>
                <a:latin typeface="Arial" panose="020B0604020202020204" pitchFamily="34" charset="0"/>
              </a:defRPr>
            </a:lvl4pPr>
            <a:lvl5pPr marL="2057400" indent="-228600" defTabSz="4044950" eaLnBrk="0" hangingPunct="0">
              <a:tabLst>
                <a:tab pos="922338" algn="l"/>
              </a:tabLst>
              <a:defRPr sz="9900">
                <a:solidFill>
                  <a:schemeClr val="tx1"/>
                </a:solidFill>
                <a:latin typeface="Arial" panose="020B0604020202020204" pitchFamily="34" charset="0"/>
              </a:defRPr>
            </a:lvl5pPr>
            <a:lvl6pPr marL="2514600" indent="-228600" algn="ctr" defTabSz="4044950" eaLnBrk="0" fontAlgn="base" hangingPunct="0">
              <a:spcBef>
                <a:spcPct val="0"/>
              </a:spcBef>
              <a:spcAft>
                <a:spcPct val="0"/>
              </a:spcAft>
              <a:tabLst>
                <a:tab pos="922338" algn="l"/>
              </a:tabLst>
              <a:defRPr sz="9900">
                <a:solidFill>
                  <a:schemeClr val="tx1"/>
                </a:solidFill>
                <a:latin typeface="Arial" panose="020B0604020202020204" pitchFamily="34" charset="0"/>
              </a:defRPr>
            </a:lvl6pPr>
            <a:lvl7pPr marL="2971800" indent="-228600" algn="ctr" defTabSz="4044950" eaLnBrk="0" fontAlgn="base" hangingPunct="0">
              <a:spcBef>
                <a:spcPct val="0"/>
              </a:spcBef>
              <a:spcAft>
                <a:spcPct val="0"/>
              </a:spcAft>
              <a:tabLst>
                <a:tab pos="922338" algn="l"/>
              </a:tabLst>
              <a:defRPr sz="9900">
                <a:solidFill>
                  <a:schemeClr val="tx1"/>
                </a:solidFill>
                <a:latin typeface="Arial" panose="020B0604020202020204" pitchFamily="34" charset="0"/>
              </a:defRPr>
            </a:lvl7pPr>
            <a:lvl8pPr marL="3429000" indent="-228600" algn="ctr" defTabSz="4044950" eaLnBrk="0" fontAlgn="base" hangingPunct="0">
              <a:spcBef>
                <a:spcPct val="0"/>
              </a:spcBef>
              <a:spcAft>
                <a:spcPct val="0"/>
              </a:spcAft>
              <a:tabLst>
                <a:tab pos="922338" algn="l"/>
              </a:tabLst>
              <a:defRPr sz="9900">
                <a:solidFill>
                  <a:schemeClr val="tx1"/>
                </a:solidFill>
                <a:latin typeface="Arial" panose="020B0604020202020204" pitchFamily="34" charset="0"/>
              </a:defRPr>
            </a:lvl8pPr>
            <a:lvl9pPr marL="3886200" indent="-228600" algn="ctr" defTabSz="4044950" eaLnBrk="0" fontAlgn="base" hangingPunct="0">
              <a:spcBef>
                <a:spcPct val="0"/>
              </a:spcBef>
              <a:spcAft>
                <a:spcPct val="0"/>
              </a:spcAft>
              <a:tabLst>
                <a:tab pos="922338" algn="l"/>
              </a:tabLst>
              <a:defRPr sz="9900">
                <a:solidFill>
                  <a:schemeClr val="tx1"/>
                </a:solidFill>
                <a:latin typeface="Arial" panose="020B0604020202020204" pitchFamily="34" charset="0"/>
              </a:defRPr>
            </a:lvl9pPr>
          </a:lstStyle>
          <a:p>
            <a:pPr algn="l" eaLnBrk="1" hangingPunct="1">
              <a:spcBef>
                <a:spcPct val="60000"/>
              </a:spcBef>
              <a:buFontTx/>
              <a:buChar char="•"/>
            </a:pPr>
            <a:endParaRPr lang="en-US" altLang="en-US" sz="10300">
              <a:solidFill>
                <a:srgbClr val="69028E"/>
              </a:solidFill>
            </a:endParaRPr>
          </a:p>
        </p:txBody>
      </p:sp>
      <p:sp>
        <p:nvSpPr>
          <p:cNvPr id="2099" name="Text Box 51">
            <a:extLst>
              <a:ext uri="{FF2B5EF4-FFF2-40B4-BE49-F238E27FC236}">
                <a16:creationId xmlns:a16="http://schemas.microsoft.com/office/drawing/2014/main" id="{C9590D9C-F465-4124-B53F-91B19B573751}"/>
              </a:ext>
            </a:extLst>
          </p:cNvPr>
          <p:cNvSpPr txBox="1">
            <a:spLocks noChangeArrowheads="1"/>
          </p:cNvSpPr>
          <p:nvPr/>
        </p:nvSpPr>
        <p:spPr bwMode="auto">
          <a:xfrm>
            <a:off x="32004000" y="16459200"/>
            <a:ext cx="9829800" cy="822325"/>
          </a:xfrm>
          <a:prstGeom prst="rect">
            <a:avLst/>
          </a:prstGeom>
          <a:gradFill rotWithShape="0">
            <a:gsLst>
              <a:gs pos="0">
                <a:srgbClr val="502D7F"/>
              </a:gs>
              <a:gs pos="100000">
                <a:schemeClr val="tx2"/>
              </a:gs>
            </a:gsLst>
            <a:lin ang="0" scaled="1"/>
          </a:gradFill>
          <a:ln w="9525">
            <a:noFill/>
            <a:miter lim="800000"/>
            <a:headEnd/>
            <a:tailEnd/>
          </a:ln>
          <a:effectLst/>
        </p:spPr>
        <p:txBody>
          <a:bodyPr lIns="144375" tIns="72187" rIns="144375" bIns="72187">
            <a:spAutoFit/>
          </a:bodyPr>
          <a:lstStyle/>
          <a:p>
            <a:pPr algn="l" defTabSz="1443038" eaLnBrk="0" hangingPunct="0">
              <a:spcBef>
                <a:spcPct val="50000"/>
              </a:spcBef>
              <a:defRPr/>
            </a:pPr>
            <a:r>
              <a:rPr lang="en-US" sz="4400" b="1" dirty="0">
                <a:solidFill>
                  <a:schemeClr val="bg1"/>
                </a:solidFill>
                <a:effectLst>
                  <a:outerShdw blurRad="38100" dist="38100" dir="2700000" algn="tl">
                    <a:srgbClr val="000000"/>
                  </a:outerShdw>
                </a:effectLst>
                <a:latin typeface="Arial" charset="0"/>
              </a:rPr>
              <a:t>REFERENCES</a:t>
            </a:r>
            <a:endParaRPr lang="en-US" sz="3800" dirty="0">
              <a:latin typeface="Times New Roman" pitchFamily="18" charset="0"/>
            </a:endParaRPr>
          </a:p>
        </p:txBody>
      </p:sp>
      <p:sp>
        <p:nvSpPr>
          <p:cNvPr id="2064" name="Rectangle 52">
            <a:extLst>
              <a:ext uri="{FF2B5EF4-FFF2-40B4-BE49-F238E27FC236}">
                <a16:creationId xmlns:a16="http://schemas.microsoft.com/office/drawing/2014/main" id="{9B93AA73-D7B1-471B-8AA9-922A5BBD179F}"/>
              </a:ext>
            </a:extLst>
          </p:cNvPr>
          <p:cNvSpPr>
            <a:spLocks noChangeArrowheads="1"/>
          </p:cNvSpPr>
          <p:nvPr/>
        </p:nvSpPr>
        <p:spPr bwMode="auto">
          <a:xfrm>
            <a:off x="32004000" y="18059400"/>
            <a:ext cx="10058400" cy="7543800"/>
          </a:xfrm>
          <a:prstGeom prst="rect">
            <a:avLst/>
          </a:prstGeom>
          <a:noFill/>
          <a:ln w="9525">
            <a:solidFill>
              <a:srgbClr val="3F006A"/>
            </a:solidFill>
            <a:miter lim="800000"/>
            <a:headEnd/>
            <a:tailEnd/>
          </a:ln>
          <a:extLst>
            <a:ext uri="{909E8E84-426E-40DD-AFC4-6F175D3DCCD1}">
              <a14:hiddenFill xmlns:a14="http://schemas.microsoft.com/office/drawing/2010/main">
                <a:solidFill>
                  <a:srgbClr val="FFFFFF"/>
                </a:solidFill>
              </a14:hiddenFill>
            </a:ext>
          </a:extLst>
        </p:spPr>
        <p:txBody>
          <a:bodyPr lIns="404723" tIns="202364" rIns="404723" bIns="202364"/>
          <a:lstStyle>
            <a:lvl1pPr defTabSz="4044950" eaLnBrk="0" hangingPunct="0">
              <a:tabLst>
                <a:tab pos="2978150" algn="l"/>
                <a:tab pos="5954713" algn="l"/>
              </a:tabLst>
              <a:defRPr sz="9900">
                <a:solidFill>
                  <a:schemeClr val="tx1"/>
                </a:solidFill>
                <a:latin typeface="Arial" panose="020B0604020202020204" pitchFamily="34" charset="0"/>
              </a:defRPr>
            </a:lvl1pPr>
            <a:lvl2pPr marL="742950" indent="-285750" defTabSz="4044950" eaLnBrk="0" hangingPunct="0">
              <a:tabLst>
                <a:tab pos="2978150" algn="l"/>
                <a:tab pos="5954713" algn="l"/>
              </a:tabLst>
              <a:defRPr sz="9900">
                <a:solidFill>
                  <a:schemeClr val="tx1"/>
                </a:solidFill>
                <a:latin typeface="Arial" panose="020B0604020202020204" pitchFamily="34" charset="0"/>
              </a:defRPr>
            </a:lvl2pPr>
            <a:lvl3pPr marL="1143000" indent="-228600" defTabSz="4044950" eaLnBrk="0" hangingPunct="0">
              <a:tabLst>
                <a:tab pos="2978150" algn="l"/>
                <a:tab pos="5954713" algn="l"/>
              </a:tabLst>
              <a:defRPr sz="9900">
                <a:solidFill>
                  <a:schemeClr val="tx1"/>
                </a:solidFill>
                <a:latin typeface="Arial" panose="020B0604020202020204" pitchFamily="34" charset="0"/>
              </a:defRPr>
            </a:lvl3pPr>
            <a:lvl4pPr marL="1600200" indent="-228600" defTabSz="4044950" eaLnBrk="0" hangingPunct="0">
              <a:tabLst>
                <a:tab pos="2978150" algn="l"/>
                <a:tab pos="5954713" algn="l"/>
              </a:tabLst>
              <a:defRPr sz="9900">
                <a:solidFill>
                  <a:schemeClr val="tx1"/>
                </a:solidFill>
                <a:latin typeface="Arial" panose="020B0604020202020204" pitchFamily="34" charset="0"/>
              </a:defRPr>
            </a:lvl4pPr>
            <a:lvl5pPr marL="2057400" indent="-228600" defTabSz="4044950" eaLnBrk="0" hangingPunct="0">
              <a:tabLst>
                <a:tab pos="2978150" algn="l"/>
                <a:tab pos="5954713" algn="l"/>
              </a:tabLst>
              <a:defRPr sz="9900">
                <a:solidFill>
                  <a:schemeClr val="tx1"/>
                </a:solidFill>
                <a:latin typeface="Arial" panose="020B0604020202020204" pitchFamily="34" charset="0"/>
              </a:defRPr>
            </a:lvl5pPr>
            <a:lvl6pPr marL="25146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6pPr>
            <a:lvl7pPr marL="29718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7pPr>
            <a:lvl8pPr marL="34290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8pPr>
            <a:lvl9pPr marL="38862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9pPr>
          </a:lstStyle>
          <a:p>
            <a:pPr algn="l" eaLnBrk="1" hangingPunct="1">
              <a:spcBef>
                <a:spcPct val="60000"/>
              </a:spcBef>
              <a:buFontTx/>
              <a:buChar char="•"/>
            </a:pPr>
            <a:endParaRPr lang="en-US" altLang="en-US" sz="10300">
              <a:solidFill>
                <a:srgbClr val="000000"/>
              </a:solidFill>
            </a:endParaRPr>
          </a:p>
        </p:txBody>
      </p:sp>
      <p:sp>
        <p:nvSpPr>
          <p:cNvPr id="2101" name="Text Box 53">
            <a:extLst>
              <a:ext uri="{FF2B5EF4-FFF2-40B4-BE49-F238E27FC236}">
                <a16:creationId xmlns:a16="http://schemas.microsoft.com/office/drawing/2014/main" id="{8B4B0536-E89D-4D4E-8E5C-6461CDDC0FD0}"/>
              </a:ext>
            </a:extLst>
          </p:cNvPr>
          <p:cNvSpPr txBox="1">
            <a:spLocks noChangeArrowheads="1"/>
          </p:cNvSpPr>
          <p:nvPr/>
        </p:nvSpPr>
        <p:spPr bwMode="auto">
          <a:xfrm>
            <a:off x="32004000" y="26517600"/>
            <a:ext cx="9829800" cy="822325"/>
          </a:xfrm>
          <a:prstGeom prst="rect">
            <a:avLst/>
          </a:prstGeom>
          <a:gradFill rotWithShape="0">
            <a:gsLst>
              <a:gs pos="0">
                <a:srgbClr val="502D7F"/>
              </a:gs>
              <a:gs pos="100000">
                <a:schemeClr val="tx2"/>
              </a:gs>
            </a:gsLst>
            <a:lin ang="0" scaled="1"/>
          </a:gradFill>
          <a:ln w="9525">
            <a:noFill/>
            <a:miter lim="800000"/>
            <a:headEnd/>
            <a:tailEnd/>
          </a:ln>
          <a:effectLst/>
        </p:spPr>
        <p:txBody>
          <a:bodyPr lIns="144375" tIns="72187" rIns="144375" bIns="72187">
            <a:spAutoFit/>
          </a:bodyPr>
          <a:lstStyle/>
          <a:p>
            <a:pPr algn="l" defTabSz="1443038" eaLnBrk="0" hangingPunct="0">
              <a:spcBef>
                <a:spcPct val="50000"/>
              </a:spcBef>
              <a:defRPr/>
            </a:pPr>
            <a:r>
              <a:rPr lang="en-US" sz="4400" b="1" dirty="0">
                <a:solidFill>
                  <a:schemeClr val="bg1"/>
                </a:solidFill>
                <a:effectLst>
                  <a:outerShdw blurRad="38100" dist="38100" dir="2700000" algn="tl">
                    <a:srgbClr val="000000"/>
                  </a:outerShdw>
                </a:effectLst>
                <a:latin typeface="Arial" charset="0"/>
              </a:rPr>
              <a:t>ACKNOWLEDGEMENTS</a:t>
            </a:r>
            <a:endParaRPr lang="en-US" sz="3800" dirty="0">
              <a:latin typeface="Times New Roman" pitchFamily="18" charset="0"/>
            </a:endParaRPr>
          </a:p>
        </p:txBody>
      </p:sp>
      <p:sp>
        <p:nvSpPr>
          <p:cNvPr id="2066" name="Rectangle 54">
            <a:extLst>
              <a:ext uri="{FF2B5EF4-FFF2-40B4-BE49-F238E27FC236}">
                <a16:creationId xmlns:a16="http://schemas.microsoft.com/office/drawing/2014/main" id="{52D651E0-8848-4D19-AD6D-027E13240C62}"/>
              </a:ext>
            </a:extLst>
          </p:cNvPr>
          <p:cNvSpPr>
            <a:spLocks noChangeArrowheads="1"/>
          </p:cNvSpPr>
          <p:nvPr/>
        </p:nvSpPr>
        <p:spPr bwMode="auto">
          <a:xfrm>
            <a:off x="32004000" y="27889200"/>
            <a:ext cx="10058400" cy="4664075"/>
          </a:xfrm>
          <a:prstGeom prst="rect">
            <a:avLst/>
          </a:prstGeom>
          <a:noFill/>
          <a:ln w="9525">
            <a:solidFill>
              <a:srgbClr val="3F006A"/>
            </a:solidFill>
            <a:miter lim="800000"/>
            <a:headEnd/>
            <a:tailEnd/>
          </a:ln>
          <a:extLst>
            <a:ext uri="{909E8E84-426E-40DD-AFC4-6F175D3DCCD1}">
              <a14:hiddenFill xmlns:a14="http://schemas.microsoft.com/office/drawing/2010/main">
                <a:solidFill>
                  <a:srgbClr val="FFFFFF"/>
                </a:solidFill>
              </a14:hiddenFill>
            </a:ext>
          </a:extLst>
        </p:spPr>
        <p:txBody>
          <a:bodyPr lIns="404723" tIns="202364" rIns="404723" bIns="202364"/>
          <a:lstStyle>
            <a:lvl1pPr defTabSz="4044950" eaLnBrk="0" hangingPunct="0">
              <a:tabLst>
                <a:tab pos="722313" algn="l"/>
              </a:tabLst>
              <a:defRPr sz="9900">
                <a:solidFill>
                  <a:schemeClr val="tx1"/>
                </a:solidFill>
                <a:latin typeface="Arial" panose="020B0604020202020204" pitchFamily="34" charset="0"/>
              </a:defRPr>
            </a:lvl1pPr>
            <a:lvl2pPr marL="742950" indent="-285750" defTabSz="4044950" eaLnBrk="0" hangingPunct="0">
              <a:tabLst>
                <a:tab pos="722313" algn="l"/>
              </a:tabLst>
              <a:defRPr sz="9900">
                <a:solidFill>
                  <a:schemeClr val="tx1"/>
                </a:solidFill>
                <a:latin typeface="Arial" panose="020B0604020202020204" pitchFamily="34" charset="0"/>
              </a:defRPr>
            </a:lvl2pPr>
            <a:lvl3pPr marL="1143000" indent="-228600" defTabSz="4044950" eaLnBrk="0" hangingPunct="0">
              <a:tabLst>
                <a:tab pos="722313" algn="l"/>
              </a:tabLst>
              <a:defRPr sz="9900">
                <a:solidFill>
                  <a:schemeClr val="tx1"/>
                </a:solidFill>
                <a:latin typeface="Arial" panose="020B0604020202020204" pitchFamily="34" charset="0"/>
              </a:defRPr>
            </a:lvl3pPr>
            <a:lvl4pPr marL="1600200" indent="-228600" defTabSz="4044950" eaLnBrk="0" hangingPunct="0">
              <a:tabLst>
                <a:tab pos="722313" algn="l"/>
              </a:tabLst>
              <a:defRPr sz="9900">
                <a:solidFill>
                  <a:schemeClr val="tx1"/>
                </a:solidFill>
                <a:latin typeface="Arial" panose="020B0604020202020204" pitchFamily="34" charset="0"/>
              </a:defRPr>
            </a:lvl4pPr>
            <a:lvl5pPr marL="2057400" indent="-228600" defTabSz="4044950" eaLnBrk="0" hangingPunct="0">
              <a:tabLst>
                <a:tab pos="722313" algn="l"/>
              </a:tabLst>
              <a:defRPr sz="9900">
                <a:solidFill>
                  <a:schemeClr val="tx1"/>
                </a:solidFill>
                <a:latin typeface="Arial" panose="020B0604020202020204" pitchFamily="34" charset="0"/>
              </a:defRPr>
            </a:lvl5pPr>
            <a:lvl6pPr marL="2514600" indent="-228600" algn="ctr" defTabSz="4044950" eaLnBrk="0" fontAlgn="base" hangingPunct="0">
              <a:spcBef>
                <a:spcPct val="0"/>
              </a:spcBef>
              <a:spcAft>
                <a:spcPct val="0"/>
              </a:spcAft>
              <a:tabLst>
                <a:tab pos="722313" algn="l"/>
              </a:tabLst>
              <a:defRPr sz="9900">
                <a:solidFill>
                  <a:schemeClr val="tx1"/>
                </a:solidFill>
                <a:latin typeface="Arial" panose="020B0604020202020204" pitchFamily="34" charset="0"/>
              </a:defRPr>
            </a:lvl6pPr>
            <a:lvl7pPr marL="2971800" indent="-228600" algn="ctr" defTabSz="4044950" eaLnBrk="0" fontAlgn="base" hangingPunct="0">
              <a:spcBef>
                <a:spcPct val="0"/>
              </a:spcBef>
              <a:spcAft>
                <a:spcPct val="0"/>
              </a:spcAft>
              <a:tabLst>
                <a:tab pos="722313" algn="l"/>
              </a:tabLst>
              <a:defRPr sz="9900">
                <a:solidFill>
                  <a:schemeClr val="tx1"/>
                </a:solidFill>
                <a:latin typeface="Arial" panose="020B0604020202020204" pitchFamily="34" charset="0"/>
              </a:defRPr>
            </a:lvl7pPr>
            <a:lvl8pPr marL="3429000" indent="-228600" algn="ctr" defTabSz="4044950" eaLnBrk="0" fontAlgn="base" hangingPunct="0">
              <a:spcBef>
                <a:spcPct val="0"/>
              </a:spcBef>
              <a:spcAft>
                <a:spcPct val="0"/>
              </a:spcAft>
              <a:tabLst>
                <a:tab pos="722313" algn="l"/>
              </a:tabLst>
              <a:defRPr sz="9900">
                <a:solidFill>
                  <a:schemeClr val="tx1"/>
                </a:solidFill>
                <a:latin typeface="Arial" panose="020B0604020202020204" pitchFamily="34" charset="0"/>
              </a:defRPr>
            </a:lvl8pPr>
            <a:lvl9pPr marL="3886200" indent="-228600" algn="ctr" defTabSz="4044950" eaLnBrk="0" fontAlgn="base" hangingPunct="0">
              <a:spcBef>
                <a:spcPct val="0"/>
              </a:spcBef>
              <a:spcAft>
                <a:spcPct val="0"/>
              </a:spcAft>
              <a:tabLst>
                <a:tab pos="722313" algn="l"/>
              </a:tabLst>
              <a:defRPr sz="9900">
                <a:solidFill>
                  <a:schemeClr val="tx1"/>
                </a:solidFill>
                <a:latin typeface="Arial" panose="020B0604020202020204" pitchFamily="34" charset="0"/>
              </a:defRPr>
            </a:lvl9pPr>
          </a:lstStyle>
          <a:p>
            <a:pPr algn="l" eaLnBrk="1" hangingPunct="1">
              <a:spcBef>
                <a:spcPct val="60000"/>
              </a:spcBef>
              <a:buFontTx/>
              <a:buChar char="•"/>
            </a:pPr>
            <a:endParaRPr lang="en-US" altLang="en-US" sz="10300">
              <a:solidFill>
                <a:srgbClr val="69028E"/>
              </a:solidFill>
            </a:endParaRPr>
          </a:p>
        </p:txBody>
      </p:sp>
      <p:sp>
        <p:nvSpPr>
          <p:cNvPr id="2067" name="Rectangle 57">
            <a:extLst>
              <a:ext uri="{FF2B5EF4-FFF2-40B4-BE49-F238E27FC236}">
                <a16:creationId xmlns:a16="http://schemas.microsoft.com/office/drawing/2014/main" id="{B4FB4EC4-2BDF-4944-8828-165A826A2F3E}"/>
              </a:ext>
            </a:extLst>
          </p:cNvPr>
          <p:cNvSpPr>
            <a:spLocks noChangeArrowheads="1"/>
          </p:cNvSpPr>
          <p:nvPr/>
        </p:nvSpPr>
        <p:spPr bwMode="auto">
          <a:xfrm>
            <a:off x="800100" y="1098550"/>
            <a:ext cx="41719500" cy="4540250"/>
          </a:xfrm>
          <a:prstGeom prst="rect">
            <a:avLst/>
          </a:prstGeom>
          <a:gradFill rotWithShape="0">
            <a:gsLst>
              <a:gs pos="0">
                <a:srgbClr val="502D7F"/>
              </a:gs>
              <a:gs pos="100000">
                <a:schemeClr val="tx2"/>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068" name="Text Box 58">
            <a:extLst>
              <a:ext uri="{FF2B5EF4-FFF2-40B4-BE49-F238E27FC236}">
                <a16:creationId xmlns:a16="http://schemas.microsoft.com/office/drawing/2014/main" id="{25B5A177-6746-4166-8909-A82B21520377}"/>
              </a:ext>
            </a:extLst>
          </p:cNvPr>
          <p:cNvSpPr txBox="1">
            <a:spLocks noChangeArrowheads="1"/>
          </p:cNvSpPr>
          <p:nvPr/>
        </p:nvSpPr>
        <p:spPr bwMode="auto">
          <a:xfrm>
            <a:off x="11430000" y="1504950"/>
            <a:ext cx="25603200" cy="3752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375" tIns="72187" rIns="144375" bIns="72187"/>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spcBef>
                <a:spcPct val="30000"/>
              </a:spcBef>
            </a:pPr>
            <a:r>
              <a:rPr lang="en-US" altLang="en-US" sz="8800" b="1" dirty="0">
                <a:solidFill>
                  <a:srgbClr val="FFC82E"/>
                </a:solidFill>
              </a:rPr>
              <a:t>Title</a:t>
            </a:r>
          </a:p>
          <a:p>
            <a:pPr>
              <a:spcBef>
                <a:spcPct val="30000"/>
              </a:spcBef>
            </a:pPr>
            <a:r>
              <a:rPr lang="en-US" altLang="en-US" sz="6300" b="1" dirty="0">
                <a:solidFill>
                  <a:schemeClr val="bg1"/>
                </a:solidFill>
              </a:rPr>
              <a:t>Name</a:t>
            </a:r>
          </a:p>
        </p:txBody>
      </p:sp>
      <p:sp>
        <p:nvSpPr>
          <p:cNvPr id="2069" name="Rectangle 59">
            <a:extLst>
              <a:ext uri="{FF2B5EF4-FFF2-40B4-BE49-F238E27FC236}">
                <a16:creationId xmlns:a16="http://schemas.microsoft.com/office/drawing/2014/main" id="{644C6EEB-7404-496B-B18E-F5CE2CB2F856}"/>
              </a:ext>
            </a:extLst>
          </p:cNvPr>
          <p:cNvSpPr>
            <a:spLocks noChangeArrowheads="1"/>
          </p:cNvSpPr>
          <p:nvPr/>
        </p:nvSpPr>
        <p:spPr bwMode="auto">
          <a:xfrm>
            <a:off x="36576000" y="1828800"/>
            <a:ext cx="57150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44375" tIns="72187" rIns="144375" bIns="72187"/>
          <a:lstStyle>
            <a:lvl1pPr defTabSz="1443038" eaLnBrk="0" hangingPunct="0">
              <a:defRPr sz="9900">
                <a:solidFill>
                  <a:schemeClr val="tx1"/>
                </a:solidFill>
                <a:latin typeface="Arial" panose="020B0604020202020204" pitchFamily="34" charset="0"/>
              </a:defRPr>
            </a:lvl1pPr>
            <a:lvl2pPr marL="742950" indent="-285750" defTabSz="1443038" eaLnBrk="0" hangingPunct="0">
              <a:defRPr sz="9900">
                <a:solidFill>
                  <a:schemeClr val="tx1"/>
                </a:solidFill>
                <a:latin typeface="Arial" panose="020B0604020202020204" pitchFamily="34" charset="0"/>
              </a:defRPr>
            </a:lvl2pPr>
            <a:lvl3pPr marL="1143000" indent="-228600" defTabSz="1443038" eaLnBrk="0" hangingPunct="0">
              <a:defRPr sz="9900">
                <a:solidFill>
                  <a:schemeClr val="tx1"/>
                </a:solidFill>
                <a:latin typeface="Arial" panose="020B0604020202020204" pitchFamily="34" charset="0"/>
              </a:defRPr>
            </a:lvl3pPr>
            <a:lvl4pPr marL="1600200" indent="-228600" defTabSz="1443038" eaLnBrk="0" hangingPunct="0">
              <a:defRPr sz="9900">
                <a:solidFill>
                  <a:schemeClr val="tx1"/>
                </a:solidFill>
                <a:latin typeface="Arial" panose="020B0604020202020204" pitchFamily="34" charset="0"/>
              </a:defRPr>
            </a:lvl4pPr>
            <a:lvl5pPr marL="2057400" indent="-228600" defTabSz="1443038" eaLnBrk="0" hangingPunct="0">
              <a:defRPr sz="9900">
                <a:solidFill>
                  <a:schemeClr val="tx1"/>
                </a:solidFill>
                <a:latin typeface="Arial" panose="020B0604020202020204" pitchFamily="34" charset="0"/>
              </a:defRPr>
            </a:lvl5pPr>
            <a:lvl6pPr marL="2514600" indent="-228600" algn="ctr" defTabSz="1443038"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defTabSz="1443038"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defTabSz="1443038"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defTabSz="1443038" eaLnBrk="0" fontAlgn="base" hangingPunct="0">
              <a:spcBef>
                <a:spcPct val="0"/>
              </a:spcBef>
              <a:spcAft>
                <a:spcPct val="0"/>
              </a:spcAft>
              <a:defRPr sz="9900">
                <a:solidFill>
                  <a:schemeClr val="tx1"/>
                </a:solidFill>
                <a:latin typeface="Arial" panose="020B0604020202020204" pitchFamily="34" charset="0"/>
              </a:defRPr>
            </a:lvl9pPr>
          </a:lstStyle>
          <a:p>
            <a:pPr algn="r">
              <a:lnSpc>
                <a:spcPct val="70000"/>
              </a:lnSpc>
              <a:spcBef>
                <a:spcPct val="30000"/>
              </a:spcBef>
            </a:pPr>
            <a:r>
              <a:rPr lang="en-US" altLang="en-US" sz="2800" dirty="0">
                <a:solidFill>
                  <a:schemeClr val="bg1"/>
                </a:solidFill>
              </a:rPr>
              <a:t>Your Name</a:t>
            </a:r>
          </a:p>
          <a:p>
            <a:pPr algn="r">
              <a:lnSpc>
                <a:spcPct val="70000"/>
              </a:lnSpc>
              <a:spcBef>
                <a:spcPct val="30000"/>
              </a:spcBef>
            </a:pPr>
            <a:r>
              <a:rPr lang="en-US" altLang="en-US" sz="2800" dirty="0">
                <a:solidFill>
                  <a:schemeClr val="bg1"/>
                </a:solidFill>
              </a:rPr>
              <a:t>Your Department</a:t>
            </a:r>
          </a:p>
          <a:p>
            <a:pPr algn="r">
              <a:lnSpc>
                <a:spcPct val="70000"/>
              </a:lnSpc>
              <a:spcBef>
                <a:spcPct val="30000"/>
              </a:spcBef>
            </a:pPr>
            <a:r>
              <a:rPr lang="en-US" altLang="en-US" sz="2800" dirty="0">
                <a:solidFill>
                  <a:schemeClr val="bg1"/>
                </a:solidFill>
              </a:rPr>
              <a:t>East Carolina University</a:t>
            </a:r>
          </a:p>
          <a:p>
            <a:pPr algn="r">
              <a:lnSpc>
                <a:spcPct val="70000"/>
              </a:lnSpc>
              <a:spcBef>
                <a:spcPct val="30000"/>
              </a:spcBef>
            </a:pPr>
            <a:r>
              <a:rPr lang="en-US" altLang="en-US" sz="2800" dirty="0">
                <a:solidFill>
                  <a:schemeClr val="bg1"/>
                </a:solidFill>
              </a:rPr>
              <a:t>Greenville, North Carolina 27858</a:t>
            </a:r>
          </a:p>
          <a:p>
            <a:pPr algn="r">
              <a:lnSpc>
                <a:spcPct val="70000"/>
              </a:lnSpc>
              <a:spcBef>
                <a:spcPct val="30000"/>
              </a:spcBef>
            </a:pPr>
            <a:r>
              <a:rPr lang="en-US" altLang="en-US" sz="2800" dirty="0">
                <a:solidFill>
                  <a:schemeClr val="bg1"/>
                </a:solidFill>
              </a:rPr>
              <a:t>252.###.####</a:t>
            </a:r>
          </a:p>
          <a:p>
            <a:pPr algn="r">
              <a:lnSpc>
                <a:spcPct val="70000"/>
              </a:lnSpc>
              <a:spcBef>
                <a:spcPct val="30000"/>
              </a:spcBef>
            </a:pPr>
            <a:r>
              <a:rPr lang="en-US" altLang="en-US" sz="2800" dirty="0">
                <a:solidFill>
                  <a:schemeClr val="bg1"/>
                </a:solidFill>
              </a:rPr>
              <a:t>Your email address</a:t>
            </a:r>
          </a:p>
          <a:p>
            <a:pPr algn="r">
              <a:lnSpc>
                <a:spcPct val="70000"/>
              </a:lnSpc>
              <a:spcBef>
                <a:spcPct val="30000"/>
              </a:spcBef>
            </a:pPr>
            <a:endParaRPr lang="en-US" altLang="en-US" sz="4400" b="1" dirty="0">
              <a:solidFill>
                <a:schemeClr val="bg1"/>
              </a:solidFill>
            </a:endParaRPr>
          </a:p>
          <a:p>
            <a:pPr algn="r">
              <a:spcBef>
                <a:spcPct val="50000"/>
              </a:spcBef>
            </a:pPr>
            <a:endParaRPr lang="en-US" altLang="en-US" sz="3800" dirty="0">
              <a:latin typeface="Times New Roman" panose="02020603050405020304" pitchFamily="18" charset="0"/>
            </a:endParaRPr>
          </a:p>
        </p:txBody>
      </p:sp>
      <p:sp>
        <p:nvSpPr>
          <p:cNvPr id="2070" name="Rectangle 62">
            <a:extLst>
              <a:ext uri="{FF2B5EF4-FFF2-40B4-BE49-F238E27FC236}">
                <a16:creationId xmlns:a16="http://schemas.microsoft.com/office/drawing/2014/main" id="{9DCE93A4-1288-4760-A5C0-FCA941C1346F}"/>
              </a:ext>
            </a:extLst>
          </p:cNvPr>
          <p:cNvSpPr>
            <a:spLocks noChangeArrowheads="1"/>
          </p:cNvSpPr>
          <p:nvPr/>
        </p:nvSpPr>
        <p:spPr bwMode="auto">
          <a:xfrm>
            <a:off x="914400" y="8001000"/>
            <a:ext cx="9601200" cy="4524375"/>
          </a:xfrm>
          <a:prstGeom prst="rect">
            <a:avLst/>
          </a:prstGeom>
          <a:noFill/>
          <a:ln w="9525">
            <a:solidFill>
              <a:srgbClr val="3F006A"/>
            </a:solidFill>
            <a:miter lim="800000"/>
            <a:headEnd/>
            <a:tailEnd/>
          </a:ln>
          <a:extLst>
            <a:ext uri="{909E8E84-426E-40DD-AFC4-6F175D3DCCD1}">
              <a14:hiddenFill xmlns:a14="http://schemas.microsoft.com/office/drawing/2010/main">
                <a:solidFill>
                  <a:srgbClr val="FFFFFF"/>
                </a:solidFill>
              </a14:hiddenFill>
            </a:ext>
          </a:extLst>
        </p:spPr>
        <p:txBody>
          <a:bodyPr lIns="404723" tIns="202364" rIns="404723" bIns="202364"/>
          <a:lstStyle>
            <a:lvl1pPr defTabSz="4044950" eaLnBrk="0" hangingPunct="0">
              <a:tabLst>
                <a:tab pos="1984375" algn="l"/>
                <a:tab pos="4330700" algn="l"/>
              </a:tabLst>
              <a:defRPr sz="9900">
                <a:solidFill>
                  <a:schemeClr val="tx1"/>
                </a:solidFill>
                <a:latin typeface="Arial" panose="020B0604020202020204" pitchFamily="34" charset="0"/>
              </a:defRPr>
            </a:lvl1pPr>
            <a:lvl2pPr marL="742950" indent="-285750" defTabSz="4044950" eaLnBrk="0" hangingPunct="0">
              <a:tabLst>
                <a:tab pos="1984375" algn="l"/>
                <a:tab pos="4330700" algn="l"/>
              </a:tabLst>
              <a:defRPr sz="9900">
                <a:solidFill>
                  <a:schemeClr val="tx1"/>
                </a:solidFill>
                <a:latin typeface="Arial" panose="020B0604020202020204" pitchFamily="34" charset="0"/>
              </a:defRPr>
            </a:lvl2pPr>
            <a:lvl3pPr marL="1143000" indent="-228600" defTabSz="4044950" eaLnBrk="0" hangingPunct="0">
              <a:tabLst>
                <a:tab pos="1984375" algn="l"/>
                <a:tab pos="4330700" algn="l"/>
              </a:tabLst>
              <a:defRPr sz="9900">
                <a:solidFill>
                  <a:schemeClr val="tx1"/>
                </a:solidFill>
                <a:latin typeface="Arial" panose="020B0604020202020204" pitchFamily="34" charset="0"/>
              </a:defRPr>
            </a:lvl3pPr>
            <a:lvl4pPr marL="1600200" indent="-228600" defTabSz="4044950" eaLnBrk="0" hangingPunct="0">
              <a:tabLst>
                <a:tab pos="1984375" algn="l"/>
                <a:tab pos="4330700" algn="l"/>
              </a:tabLst>
              <a:defRPr sz="9900">
                <a:solidFill>
                  <a:schemeClr val="tx1"/>
                </a:solidFill>
                <a:latin typeface="Arial" panose="020B0604020202020204" pitchFamily="34" charset="0"/>
              </a:defRPr>
            </a:lvl4pPr>
            <a:lvl5pPr marL="2057400" indent="-228600" defTabSz="4044950" eaLnBrk="0" hangingPunct="0">
              <a:tabLst>
                <a:tab pos="1984375" algn="l"/>
                <a:tab pos="4330700" algn="l"/>
              </a:tabLst>
              <a:defRPr sz="9900">
                <a:solidFill>
                  <a:schemeClr val="tx1"/>
                </a:solidFill>
                <a:latin typeface="Arial" panose="020B0604020202020204" pitchFamily="34" charset="0"/>
              </a:defRPr>
            </a:lvl5pPr>
            <a:lvl6pPr marL="2514600" indent="-228600" algn="ctr" defTabSz="4044950" eaLnBrk="0" fontAlgn="base" hangingPunct="0">
              <a:spcBef>
                <a:spcPct val="0"/>
              </a:spcBef>
              <a:spcAft>
                <a:spcPct val="0"/>
              </a:spcAft>
              <a:tabLst>
                <a:tab pos="1984375" algn="l"/>
                <a:tab pos="4330700" algn="l"/>
              </a:tabLst>
              <a:defRPr sz="9900">
                <a:solidFill>
                  <a:schemeClr val="tx1"/>
                </a:solidFill>
                <a:latin typeface="Arial" panose="020B0604020202020204" pitchFamily="34" charset="0"/>
              </a:defRPr>
            </a:lvl6pPr>
            <a:lvl7pPr marL="2971800" indent="-228600" algn="ctr" defTabSz="4044950" eaLnBrk="0" fontAlgn="base" hangingPunct="0">
              <a:spcBef>
                <a:spcPct val="0"/>
              </a:spcBef>
              <a:spcAft>
                <a:spcPct val="0"/>
              </a:spcAft>
              <a:tabLst>
                <a:tab pos="1984375" algn="l"/>
                <a:tab pos="4330700" algn="l"/>
              </a:tabLst>
              <a:defRPr sz="9900">
                <a:solidFill>
                  <a:schemeClr val="tx1"/>
                </a:solidFill>
                <a:latin typeface="Arial" panose="020B0604020202020204" pitchFamily="34" charset="0"/>
              </a:defRPr>
            </a:lvl7pPr>
            <a:lvl8pPr marL="3429000" indent="-228600" algn="ctr" defTabSz="4044950" eaLnBrk="0" fontAlgn="base" hangingPunct="0">
              <a:spcBef>
                <a:spcPct val="0"/>
              </a:spcBef>
              <a:spcAft>
                <a:spcPct val="0"/>
              </a:spcAft>
              <a:tabLst>
                <a:tab pos="1984375" algn="l"/>
                <a:tab pos="4330700" algn="l"/>
              </a:tabLst>
              <a:defRPr sz="9900">
                <a:solidFill>
                  <a:schemeClr val="tx1"/>
                </a:solidFill>
                <a:latin typeface="Arial" panose="020B0604020202020204" pitchFamily="34" charset="0"/>
              </a:defRPr>
            </a:lvl8pPr>
            <a:lvl9pPr marL="3886200" indent="-228600" algn="ctr" defTabSz="4044950" eaLnBrk="0" fontAlgn="base" hangingPunct="0">
              <a:spcBef>
                <a:spcPct val="0"/>
              </a:spcBef>
              <a:spcAft>
                <a:spcPct val="0"/>
              </a:spcAft>
              <a:tabLst>
                <a:tab pos="1984375" algn="l"/>
                <a:tab pos="4330700" algn="l"/>
              </a:tabLst>
              <a:defRPr sz="9900">
                <a:solidFill>
                  <a:schemeClr val="tx1"/>
                </a:solidFill>
                <a:latin typeface="Arial" panose="020B0604020202020204" pitchFamily="34" charset="0"/>
              </a:defRPr>
            </a:lvl9pPr>
          </a:lstStyle>
          <a:p>
            <a:pPr algn="l" eaLnBrk="1" hangingPunct="1">
              <a:spcBef>
                <a:spcPct val="60000"/>
              </a:spcBef>
            </a:pPr>
            <a:endParaRPr lang="en-US" altLang="en-US" sz="3200" dirty="0">
              <a:solidFill>
                <a:srgbClr val="000000"/>
              </a:solidFill>
            </a:endParaRPr>
          </a:p>
        </p:txBody>
      </p:sp>
      <p:sp>
        <p:nvSpPr>
          <p:cNvPr id="2071" name="Rectangle 63">
            <a:extLst>
              <a:ext uri="{FF2B5EF4-FFF2-40B4-BE49-F238E27FC236}">
                <a16:creationId xmlns:a16="http://schemas.microsoft.com/office/drawing/2014/main" id="{59C300E5-4E6C-41CE-ADD8-3A79A2543BFA}"/>
              </a:ext>
            </a:extLst>
          </p:cNvPr>
          <p:cNvSpPr>
            <a:spLocks noChangeArrowheads="1"/>
          </p:cNvSpPr>
          <p:nvPr/>
        </p:nvSpPr>
        <p:spPr bwMode="auto">
          <a:xfrm>
            <a:off x="1143000" y="26609675"/>
            <a:ext cx="9372600" cy="822325"/>
          </a:xfrm>
          <a:prstGeom prst="rect">
            <a:avLst/>
          </a:prstGeom>
          <a:solidFill>
            <a:srgbClr val="FFC82E"/>
          </a:solidFill>
          <a:ln w="9525">
            <a:solidFill>
              <a:srgbClr val="FFCC18"/>
            </a:solidFill>
            <a:miter lim="800000"/>
            <a:headEnd/>
            <a:tailEnd/>
          </a:ln>
        </p:spPr>
        <p:txBody>
          <a:bodyPr wrap="none" anchor="ctr"/>
          <a:lstStyle>
            <a:lvl1pPr eaLnBrk="0" hangingPunct="0">
              <a:defRPr sz="9900">
                <a:solidFill>
                  <a:schemeClr val="tx1"/>
                </a:solidFill>
                <a:latin typeface="Arial" panose="020B0604020202020204" pitchFamily="34" charset="0"/>
              </a:defRPr>
            </a:lvl1pPr>
            <a:lvl2pPr marL="742950" indent="-285750" eaLnBrk="0" hangingPunct="0">
              <a:defRPr sz="9900">
                <a:solidFill>
                  <a:schemeClr val="tx1"/>
                </a:solidFill>
                <a:latin typeface="Arial" panose="020B0604020202020204" pitchFamily="34" charset="0"/>
              </a:defRPr>
            </a:lvl2pPr>
            <a:lvl3pPr marL="1143000" indent="-228600" eaLnBrk="0" hangingPunct="0">
              <a:defRPr sz="9900">
                <a:solidFill>
                  <a:schemeClr val="tx1"/>
                </a:solidFill>
                <a:latin typeface="Arial" panose="020B0604020202020204" pitchFamily="34" charset="0"/>
              </a:defRPr>
            </a:lvl3pPr>
            <a:lvl4pPr marL="1600200" indent="-228600" eaLnBrk="0" hangingPunct="0">
              <a:defRPr sz="9900">
                <a:solidFill>
                  <a:schemeClr val="tx1"/>
                </a:solidFill>
                <a:latin typeface="Arial" panose="020B0604020202020204" pitchFamily="34" charset="0"/>
              </a:defRPr>
            </a:lvl4pPr>
            <a:lvl5pPr marL="2057400" indent="-228600" eaLnBrk="0" hangingPunct="0">
              <a:defRPr sz="9900">
                <a:solidFill>
                  <a:schemeClr val="tx1"/>
                </a:solidFill>
                <a:latin typeface="Arial" panose="020B0604020202020204" pitchFamily="34" charset="0"/>
              </a:defRPr>
            </a:lvl5pPr>
            <a:lvl6pPr marL="2514600" indent="-228600" algn="ctr" eaLnBrk="0" fontAlgn="base" hangingPunct="0">
              <a:spcBef>
                <a:spcPct val="0"/>
              </a:spcBef>
              <a:spcAft>
                <a:spcPct val="0"/>
              </a:spcAft>
              <a:defRPr sz="9900">
                <a:solidFill>
                  <a:schemeClr val="tx1"/>
                </a:solidFill>
                <a:latin typeface="Arial" panose="020B0604020202020204" pitchFamily="34" charset="0"/>
              </a:defRPr>
            </a:lvl6pPr>
            <a:lvl7pPr marL="2971800" indent="-228600" algn="ctr" eaLnBrk="0" fontAlgn="base" hangingPunct="0">
              <a:spcBef>
                <a:spcPct val="0"/>
              </a:spcBef>
              <a:spcAft>
                <a:spcPct val="0"/>
              </a:spcAft>
              <a:defRPr sz="9900">
                <a:solidFill>
                  <a:schemeClr val="tx1"/>
                </a:solidFill>
                <a:latin typeface="Arial" panose="020B0604020202020204" pitchFamily="34" charset="0"/>
              </a:defRPr>
            </a:lvl7pPr>
            <a:lvl8pPr marL="3429000" indent="-228600" algn="ctr" eaLnBrk="0" fontAlgn="base" hangingPunct="0">
              <a:spcBef>
                <a:spcPct val="0"/>
              </a:spcBef>
              <a:spcAft>
                <a:spcPct val="0"/>
              </a:spcAft>
              <a:defRPr sz="9900">
                <a:solidFill>
                  <a:schemeClr val="tx1"/>
                </a:solidFill>
                <a:latin typeface="Arial" panose="020B0604020202020204" pitchFamily="34" charset="0"/>
              </a:defRPr>
            </a:lvl8pPr>
            <a:lvl9pPr marL="3886200" indent="-228600" algn="ctr" eaLnBrk="0" fontAlgn="base" hangingPunct="0">
              <a:spcBef>
                <a:spcPct val="0"/>
              </a:spcBef>
              <a:spcAft>
                <a:spcPct val="0"/>
              </a:spcAft>
              <a:defRPr sz="9900">
                <a:solidFill>
                  <a:schemeClr val="tx1"/>
                </a:solidFill>
                <a:latin typeface="Arial" panose="020B0604020202020204" pitchFamily="34" charset="0"/>
              </a:defRPr>
            </a:lvl9pPr>
          </a:lstStyle>
          <a:p>
            <a:pPr eaLnBrk="1" hangingPunct="1"/>
            <a:endParaRPr lang="en-US" altLang="en-US"/>
          </a:p>
        </p:txBody>
      </p:sp>
      <p:sp>
        <p:nvSpPr>
          <p:cNvPr id="2112" name="Text Box 64">
            <a:extLst>
              <a:ext uri="{FF2B5EF4-FFF2-40B4-BE49-F238E27FC236}">
                <a16:creationId xmlns:a16="http://schemas.microsoft.com/office/drawing/2014/main" id="{93E61899-C937-4663-8BC2-D31DE90BC2FD}"/>
              </a:ext>
            </a:extLst>
          </p:cNvPr>
          <p:cNvSpPr txBox="1">
            <a:spLocks noChangeArrowheads="1"/>
          </p:cNvSpPr>
          <p:nvPr/>
        </p:nvSpPr>
        <p:spPr bwMode="auto">
          <a:xfrm>
            <a:off x="914400" y="26517600"/>
            <a:ext cx="9372600" cy="822325"/>
          </a:xfrm>
          <a:prstGeom prst="rect">
            <a:avLst/>
          </a:prstGeom>
          <a:gradFill rotWithShape="0">
            <a:gsLst>
              <a:gs pos="0">
                <a:srgbClr val="502D7F"/>
              </a:gs>
              <a:gs pos="100000">
                <a:schemeClr val="tx2"/>
              </a:gs>
            </a:gsLst>
            <a:lin ang="0" scaled="1"/>
          </a:gradFill>
          <a:ln w="9525">
            <a:noFill/>
            <a:miter lim="800000"/>
            <a:headEnd/>
            <a:tailEnd/>
          </a:ln>
          <a:effectLst/>
        </p:spPr>
        <p:txBody>
          <a:bodyPr lIns="144375" tIns="72187" rIns="144375" bIns="72187">
            <a:spAutoFit/>
          </a:bodyPr>
          <a:lstStyle/>
          <a:p>
            <a:pPr algn="l" defTabSz="1443038" eaLnBrk="0" hangingPunct="0">
              <a:spcBef>
                <a:spcPct val="50000"/>
              </a:spcBef>
              <a:defRPr/>
            </a:pPr>
            <a:r>
              <a:rPr lang="en-US" sz="4400" b="1" dirty="0">
                <a:solidFill>
                  <a:schemeClr val="bg1"/>
                </a:solidFill>
                <a:effectLst>
                  <a:outerShdw blurRad="38100" dist="38100" dir="2700000" algn="tl">
                    <a:srgbClr val="000000"/>
                  </a:outerShdw>
                </a:effectLst>
                <a:latin typeface="Arial" charset="0"/>
              </a:rPr>
              <a:t>METHODS</a:t>
            </a:r>
            <a:endParaRPr lang="en-US" sz="3800" dirty="0">
              <a:effectLst>
                <a:outerShdw blurRad="38100" dist="38100" dir="2700000" algn="tl">
                  <a:srgbClr val="FFFFFF"/>
                </a:outerShdw>
              </a:effectLst>
              <a:latin typeface="Times New Roman" pitchFamily="18" charset="0"/>
            </a:endParaRPr>
          </a:p>
        </p:txBody>
      </p:sp>
      <p:sp>
        <p:nvSpPr>
          <p:cNvPr id="2073" name="Rectangle 65">
            <a:extLst>
              <a:ext uri="{FF2B5EF4-FFF2-40B4-BE49-F238E27FC236}">
                <a16:creationId xmlns:a16="http://schemas.microsoft.com/office/drawing/2014/main" id="{32F76A67-EE30-4067-BA18-DDE2E0CB2461}"/>
              </a:ext>
            </a:extLst>
          </p:cNvPr>
          <p:cNvSpPr>
            <a:spLocks noChangeArrowheads="1"/>
          </p:cNvSpPr>
          <p:nvPr/>
        </p:nvSpPr>
        <p:spPr bwMode="auto">
          <a:xfrm>
            <a:off x="914400" y="28117800"/>
            <a:ext cx="9601200" cy="6629400"/>
          </a:xfrm>
          <a:prstGeom prst="rect">
            <a:avLst/>
          </a:prstGeom>
          <a:noFill/>
          <a:ln w="9525">
            <a:solidFill>
              <a:srgbClr val="3F006A"/>
            </a:solidFill>
            <a:miter lim="800000"/>
            <a:headEnd/>
            <a:tailEnd/>
          </a:ln>
          <a:extLst>
            <a:ext uri="{909E8E84-426E-40DD-AFC4-6F175D3DCCD1}">
              <a14:hiddenFill xmlns:a14="http://schemas.microsoft.com/office/drawing/2010/main">
                <a:solidFill>
                  <a:srgbClr val="FFFFFF"/>
                </a:solidFill>
              </a14:hiddenFill>
            </a:ext>
          </a:extLst>
        </p:spPr>
        <p:txBody>
          <a:bodyPr lIns="404723" tIns="202364" rIns="404723" bIns="202364"/>
          <a:lstStyle>
            <a:lvl1pPr defTabSz="4044950" eaLnBrk="0" hangingPunct="0">
              <a:tabLst>
                <a:tab pos="2978150" algn="l"/>
                <a:tab pos="5954713" algn="l"/>
              </a:tabLst>
              <a:defRPr sz="9900">
                <a:solidFill>
                  <a:schemeClr val="tx1"/>
                </a:solidFill>
                <a:latin typeface="Arial" panose="020B0604020202020204" pitchFamily="34" charset="0"/>
              </a:defRPr>
            </a:lvl1pPr>
            <a:lvl2pPr marL="742950" indent="-285750" defTabSz="4044950" eaLnBrk="0" hangingPunct="0">
              <a:tabLst>
                <a:tab pos="2978150" algn="l"/>
                <a:tab pos="5954713" algn="l"/>
              </a:tabLst>
              <a:defRPr sz="9900">
                <a:solidFill>
                  <a:schemeClr val="tx1"/>
                </a:solidFill>
                <a:latin typeface="Arial" panose="020B0604020202020204" pitchFamily="34" charset="0"/>
              </a:defRPr>
            </a:lvl2pPr>
            <a:lvl3pPr marL="1143000" indent="-228600" defTabSz="4044950" eaLnBrk="0" hangingPunct="0">
              <a:tabLst>
                <a:tab pos="2978150" algn="l"/>
                <a:tab pos="5954713" algn="l"/>
              </a:tabLst>
              <a:defRPr sz="9900">
                <a:solidFill>
                  <a:schemeClr val="tx1"/>
                </a:solidFill>
                <a:latin typeface="Arial" panose="020B0604020202020204" pitchFamily="34" charset="0"/>
              </a:defRPr>
            </a:lvl3pPr>
            <a:lvl4pPr marL="1600200" indent="-228600" defTabSz="4044950" eaLnBrk="0" hangingPunct="0">
              <a:tabLst>
                <a:tab pos="2978150" algn="l"/>
                <a:tab pos="5954713" algn="l"/>
              </a:tabLst>
              <a:defRPr sz="9900">
                <a:solidFill>
                  <a:schemeClr val="tx1"/>
                </a:solidFill>
                <a:latin typeface="Arial" panose="020B0604020202020204" pitchFamily="34" charset="0"/>
              </a:defRPr>
            </a:lvl4pPr>
            <a:lvl5pPr marL="2057400" indent="-228600" defTabSz="4044950" eaLnBrk="0" hangingPunct="0">
              <a:tabLst>
                <a:tab pos="2978150" algn="l"/>
                <a:tab pos="5954713" algn="l"/>
              </a:tabLst>
              <a:defRPr sz="9900">
                <a:solidFill>
                  <a:schemeClr val="tx1"/>
                </a:solidFill>
                <a:latin typeface="Arial" panose="020B0604020202020204" pitchFamily="34" charset="0"/>
              </a:defRPr>
            </a:lvl5pPr>
            <a:lvl6pPr marL="25146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6pPr>
            <a:lvl7pPr marL="29718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7pPr>
            <a:lvl8pPr marL="34290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8pPr>
            <a:lvl9pPr marL="3886200" indent="-228600" algn="ctr" defTabSz="4044950" eaLnBrk="0" fontAlgn="base" hangingPunct="0">
              <a:spcBef>
                <a:spcPct val="0"/>
              </a:spcBef>
              <a:spcAft>
                <a:spcPct val="0"/>
              </a:spcAft>
              <a:tabLst>
                <a:tab pos="2978150" algn="l"/>
                <a:tab pos="5954713" algn="l"/>
              </a:tabLst>
              <a:defRPr sz="9900">
                <a:solidFill>
                  <a:schemeClr val="tx1"/>
                </a:solidFill>
                <a:latin typeface="Arial" panose="020B0604020202020204" pitchFamily="34" charset="0"/>
              </a:defRPr>
            </a:lvl9pPr>
          </a:lstStyle>
          <a:p>
            <a:pPr algn="l" eaLnBrk="1" hangingPunct="1">
              <a:spcBef>
                <a:spcPct val="60000"/>
              </a:spcBef>
              <a:buFontTx/>
              <a:buChar char="•"/>
            </a:pPr>
            <a:endParaRPr lang="en-US" altLang="en-US" sz="10300">
              <a:solidFill>
                <a:srgbClr val="69028E"/>
              </a:solidFill>
            </a:endParaRPr>
          </a:p>
        </p:txBody>
      </p:sp>
      <p:pic>
        <p:nvPicPr>
          <p:cNvPr id="27" name="Picture 26">
            <a:extLst>
              <a:ext uri="{FF2B5EF4-FFF2-40B4-BE49-F238E27FC236}">
                <a16:creationId xmlns:a16="http://schemas.microsoft.com/office/drawing/2014/main" id="{1B552B23-61DF-4771-AB43-234D9A66C7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7029" y="1900309"/>
            <a:ext cx="8004541" cy="2936731"/>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rgbClr val="FFCC18"/>
        </a:solid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5032375" rtl="0" eaLnBrk="1" fontAlgn="base" latinLnBrk="0" hangingPunct="1">
          <a:lnSpc>
            <a:spcPct val="100000"/>
          </a:lnSpc>
          <a:spcBef>
            <a:spcPct val="0"/>
          </a:spcBef>
          <a:spcAft>
            <a:spcPct val="0"/>
          </a:spcAft>
          <a:buClrTx/>
          <a:buSzTx/>
          <a:buFontTx/>
          <a:buNone/>
          <a:tabLst/>
          <a:defRPr kumimoji="0" lang="en-US" sz="99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324</TotalTime>
  <Words>26</Words>
  <Application>Microsoft Office PowerPoint</Application>
  <PresentationFormat>Custom</PresentationFormat>
  <Paragraphs>15</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Times New Roman</vt:lpstr>
      <vt:lpstr>Default Design</vt:lpstr>
      <vt:lpstr>PowerPoint Presentation</vt:lpstr>
    </vt:vector>
  </TitlesOfParts>
  <Company>East Carolina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EltonC</dc:creator>
  <cp:lastModifiedBy>Rafferty, Ann Patricia</cp:lastModifiedBy>
  <cp:revision>37</cp:revision>
  <dcterms:created xsi:type="dcterms:W3CDTF">2005-01-10T15:51:10Z</dcterms:created>
  <dcterms:modified xsi:type="dcterms:W3CDTF">2018-08-14T19:55:29Z</dcterms:modified>
  <cp:contentStatus/>
</cp:coreProperties>
</file>